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41"/>
  </p:notesMasterIdLst>
  <p:handoutMasterIdLst>
    <p:handoutMasterId r:id="rId42"/>
  </p:handoutMasterIdLst>
  <p:sldIdLst>
    <p:sldId id="331" r:id="rId6"/>
    <p:sldId id="503" r:id="rId7"/>
    <p:sldId id="405" r:id="rId8"/>
    <p:sldId id="345" r:id="rId9"/>
    <p:sldId id="429" r:id="rId10"/>
    <p:sldId id="492" r:id="rId11"/>
    <p:sldId id="430" r:id="rId12"/>
    <p:sldId id="282" r:id="rId13"/>
    <p:sldId id="281" r:id="rId14"/>
    <p:sldId id="484" r:id="rId15"/>
    <p:sldId id="485" r:id="rId16"/>
    <p:sldId id="487" r:id="rId17"/>
    <p:sldId id="330" r:id="rId18"/>
    <p:sldId id="277" r:id="rId19"/>
    <p:sldId id="278" r:id="rId20"/>
    <p:sldId id="470" r:id="rId21"/>
    <p:sldId id="471" r:id="rId22"/>
    <p:sldId id="472" r:id="rId23"/>
    <p:sldId id="346" r:id="rId24"/>
    <p:sldId id="442" r:id="rId25"/>
    <p:sldId id="300" r:id="rId26"/>
    <p:sldId id="384" r:id="rId27"/>
    <p:sldId id="448" r:id="rId28"/>
    <p:sldId id="385" r:id="rId29"/>
    <p:sldId id="451" r:id="rId30"/>
    <p:sldId id="452" r:id="rId31"/>
    <p:sldId id="309" r:id="rId32"/>
    <p:sldId id="464" r:id="rId33"/>
    <p:sldId id="308" r:id="rId34"/>
    <p:sldId id="396" r:id="rId35"/>
    <p:sldId id="307" r:id="rId36"/>
    <p:sldId id="462" r:id="rId37"/>
    <p:sldId id="324" r:id="rId38"/>
    <p:sldId id="325" r:id="rId39"/>
    <p:sldId id="350" r:id="rId40"/>
  </p:sldIdLst>
  <p:sldSz cx="9144000" cy="5143500" type="screen16x9"/>
  <p:notesSz cx="6858000" cy="9144000"/>
  <p:embeddedFontLst>
    <p:embeddedFont>
      <p:font typeface="Palatino Linotype" panose="02040502050505030304" pitchFamily="18" charset="0"/>
      <p:regular r:id="rId43"/>
      <p:bold r:id="rId44"/>
      <p:italic r:id="rId45"/>
      <p:boldItalic r:id="rId46"/>
    </p:embeddedFont>
  </p:embeddedFont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 Slides" id="{FCC752FA-C538-CD48-9039-78C0E09EB479}">
          <p14:sldIdLst>
            <p14:sldId id="331"/>
            <p14:sldId id="503"/>
          </p14:sldIdLst>
        </p14:section>
        <p14:section name="Agenda Slides" id="{236E3CB9-CD49-CF4A-8744-AE267DBD9749}">
          <p14:sldIdLst>
            <p14:sldId id="405"/>
          </p14:sldIdLst>
        </p14:section>
        <p14:section name="Blank Slides" id="{25AFE61E-217B-384A-8B25-D017853889AA}">
          <p14:sldIdLst>
            <p14:sldId id="345"/>
            <p14:sldId id="429"/>
            <p14:sldId id="492"/>
            <p14:sldId id="430"/>
          </p14:sldIdLst>
        </p14:section>
        <p14:section name="Full Image Background Slide" id="{24D0DFB6-6E0F-A849-A15E-45F947549AA2}">
          <p14:sldIdLst/>
        </p14:section>
        <p14:section name="Presenter Slides" id="{4D69EFFF-DBDB-3F41-8FDF-4B1ED4748903}">
          <p14:sldIdLst/>
        </p14:section>
        <p14:section name="Transition Slides" id="{88261B5F-7EE7-3843-9B03-185E92CBE74D}">
          <p14:sldIdLst>
            <p14:sldId id="282"/>
            <p14:sldId id="281"/>
            <p14:sldId id="484"/>
            <p14:sldId id="485"/>
            <p14:sldId id="487"/>
            <p14:sldId id="330"/>
            <p14:sldId id="277"/>
            <p14:sldId id="278"/>
            <p14:sldId id="470"/>
            <p14:sldId id="471"/>
            <p14:sldId id="472"/>
          </p14:sldIdLst>
        </p14:section>
        <p14:section name="Text Slides" id="{66A07868-E7F4-9B49-B774-196F8CCBDBED}">
          <p14:sldIdLst>
            <p14:sldId id="346"/>
            <p14:sldId id="442"/>
          </p14:sldIdLst>
        </p14:section>
        <p14:section name="Text Slides with Image" id="{BDA17313-37EE-8D4F-A3B7-B58D4806A949}">
          <p14:sldIdLst>
            <p14:sldId id="300"/>
          </p14:sldIdLst>
        </p14:section>
        <p14:section name="Text Slides I  Split | No Image" id="{A3E033BF-8610-C541-95D9-99908FE09144}">
          <p14:sldIdLst>
            <p14:sldId id="384"/>
            <p14:sldId id="448"/>
            <p14:sldId id="385"/>
            <p14:sldId id="451"/>
            <p14:sldId id="452"/>
          </p14:sldIdLst>
        </p14:section>
        <p14:section name="Statement Slides with Image" id="{73E96094-9D9E-8D41-809C-BAB2D1000E08}">
          <p14:sldIdLst>
            <p14:sldId id="309"/>
            <p14:sldId id="464"/>
            <p14:sldId id="308"/>
            <p14:sldId id="396"/>
            <p14:sldId id="307"/>
            <p14:sldId id="462"/>
          </p14:sldIdLst>
        </p14:section>
        <p14:section name="Statement Slides - Text Only" id="{D2F3827F-CDD2-E644-8ACF-2CD6BACF903F}">
          <p14:sldIdLst>
            <p14:sldId id="324"/>
            <p14:sldId id="325"/>
          </p14:sldIdLst>
        </p14:section>
        <p14:section name="Back Cover Slides" id="{5C670714-7507-3746-A813-7986FBE8E8CA}">
          <p14:sldIdLst>
            <p14:sldId id="350"/>
          </p14:sldIdLst>
        </p14:section>
        <p14:section name="Design Library (SVG)" id="{49C59045-7607-564D-A955-F49344D5076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101"/>
  </p:normalViewPr>
  <p:slideViewPr>
    <p:cSldViewPr snapToGrid="0" snapToObjects="1" showGuides="1">
      <p:cViewPr varScale="1">
        <p:scale>
          <a:sx n="139" d="100"/>
          <a:sy n="139" d="100"/>
        </p:scale>
        <p:origin x="102" y="108"/>
      </p:cViewPr>
      <p:guideLst/>
    </p:cSldViewPr>
  </p:slideViewPr>
  <p:notesTextViewPr>
    <p:cViewPr>
      <p:scale>
        <a:sx n="114" d="100"/>
        <a:sy n="114" d="100"/>
      </p:scale>
      <p:origin x="0" y="0"/>
    </p:cViewPr>
  </p:notesTextViewPr>
  <p:notesViewPr>
    <p:cSldViewPr snapToGrid="0" snapToObjects="1" showGuides="1">
      <p:cViewPr varScale="1">
        <p:scale>
          <a:sx n="94" d="100"/>
          <a:sy n="94" d="100"/>
        </p:scale>
        <p:origin x="254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07ED-089B-7F44-A8E9-B44B8E697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Palatino Linotype" panose="02040502050505030304" pitchFamily="18" charset="0"/>
            </a:endParaRPr>
          </a:p>
        </p:txBody>
      </p:sp>
      <p:sp>
        <p:nvSpPr>
          <p:cNvPr id="3" name="Date Placeholder 2">
            <a:extLst>
              <a:ext uri="{FF2B5EF4-FFF2-40B4-BE49-F238E27FC236}">
                <a16:creationId xmlns:a16="http://schemas.microsoft.com/office/drawing/2014/main" id="{3581512B-29E1-814D-8C43-E8647C77D9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40DE2-BCEC-D14A-906A-CB1D1EF76C39}" type="datetimeFigureOut">
              <a:rPr lang="en-US" smtClean="0">
                <a:latin typeface="Palatino Linotype" panose="02040502050505030304" pitchFamily="18" charset="0"/>
              </a:rPr>
              <a:t>8/20/2021</a:t>
            </a:fld>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6020727A-466B-354A-8686-776E14F1E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2C595984-DB0A-EC4C-AA66-79C11009B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C7941-D80A-EB4A-B0AC-3EC2B3D8EA5C}" type="slidenum">
              <a:rPr lang="en-US" smtClean="0">
                <a:latin typeface="Palatino Linotype" panose="02040502050505030304" pitchFamily="18" charset="0"/>
              </a:rPr>
              <a:t>‹#›</a:t>
            </a:fld>
            <a:endParaRPr lang="en-US" dirty="0">
              <a:latin typeface="Palatino Linotype" panose="02040502050505030304" pitchFamily="18" charset="0"/>
            </a:endParaRPr>
          </a:p>
        </p:txBody>
      </p:sp>
    </p:spTree>
    <p:extLst>
      <p:ext uri="{BB962C8B-B14F-4D97-AF65-F5344CB8AC3E}">
        <p14:creationId xmlns:p14="http://schemas.microsoft.com/office/powerpoint/2010/main" val="315482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alatino Linotype" panose="0204050205050503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alatino Linotype" panose="02040502050505030304" pitchFamily="18" charset="0"/>
              </a:defRPr>
            </a:lvl1pPr>
          </a:lstStyle>
          <a:p>
            <a:fld id="{CA009C90-6661-0845-BD47-999BEACEFB17}" type="datetimeFigureOut">
              <a:rPr lang="en-US" smtClean="0"/>
              <a:pPr/>
              <a:t>8/20/2021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alatino Linotype" panose="0204050205050503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alatino Linotype" panose="02040502050505030304" pitchFamily="18" charset="0"/>
              </a:defRPr>
            </a:lvl1pPr>
          </a:lstStyle>
          <a:p>
            <a:fld id="{418D6D84-A646-E642-963F-FEAA763E137C}" type="slidenum">
              <a:rPr lang="en-US" smtClean="0"/>
              <a:pPr/>
              <a:t>‹#›</a:t>
            </a:fld>
            <a:endParaRPr lang="en-US" dirty="0"/>
          </a:p>
        </p:txBody>
      </p:sp>
    </p:spTree>
    <p:extLst>
      <p:ext uri="{BB962C8B-B14F-4D97-AF65-F5344CB8AC3E}">
        <p14:creationId xmlns:p14="http://schemas.microsoft.com/office/powerpoint/2010/main" val="1062815815"/>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Palatino Linotype" panose="02040502050505030304" pitchFamily="18" charset="0"/>
        <a:ea typeface="+mn-ea"/>
        <a:cs typeface="+mn-cs"/>
      </a:defRPr>
    </a:lvl1pPr>
    <a:lvl2pPr marL="342892" algn="l" defTabSz="685783" rtl="0" eaLnBrk="1" latinLnBrk="0" hangingPunct="1">
      <a:defRPr sz="900" b="0" i="0" kern="1200">
        <a:solidFill>
          <a:schemeClr val="tx1"/>
        </a:solidFill>
        <a:latin typeface="Palatino Linotype" panose="02040502050505030304" pitchFamily="18" charset="0"/>
        <a:ea typeface="+mn-ea"/>
        <a:cs typeface="+mn-cs"/>
      </a:defRPr>
    </a:lvl2pPr>
    <a:lvl3pPr marL="685783" algn="l" defTabSz="685783" rtl="0" eaLnBrk="1" latinLnBrk="0" hangingPunct="1">
      <a:defRPr sz="900" b="0" i="0" kern="1200">
        <a:solidFill>
          <a:schemeClr val="tx1"/>
        </a:solidFill>
        <a:latin typeface="Palatino Linotype" panose="02040502050505030304" pitchFamily="18" charset="0"/>
        <a:ea typeface="+mn-ea"/>
        <a:cs typeface="+mn-cs"/>
      </a:defRPr>
    </a:lvl3pPr>
    <a:lvl4pPr marL="1028675" algn="l" defTabSz="685783" rtl="0" eaLnBrk="1" latinLnBrk="0" hangingPunct="1">
      <a:defRPr sz="900" b="0" i="0" kern="1200">
        <a:solidFill>
          <a:schemeClr val="tx1"/>
        </a:solidFill>
        <a:latin typeface="Palatino Linotype" panose="02040502050505030304" pitchFamily="18" charset="0"/>
        <a:ea typeface="+mn-ea"/>
        <a:cs typeface="+mn-cs"/>
      </a:defRPr>
    </a:lvl4pPr>
    <a:lvl5pPr marL="1371566" algn="l" defTabSz="685783" rtl="0" eaLnBrk="1" latinLnBrk="0" hangingPunct="1">
      <a:defRPr sz="900" b="0" i="0" kern="1200">
        <a:solidFill>
          <a:schemeClr val="tx1"/>
        </a:solidFill>
        <a:latin typeface="Palatino Linotype" panose="02040502050505030304" pitchFamily="18"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a:t>
            </a:fld>
            <a:endParaRPr lang="en-US" dirty="0"/>
          </a:p>
        </p:txBody>
      </p:sp>
    </p:spTree>
    <p:extLst>
      <p:ext uri="{BB962C8B-B14F-4D97-AF65-F5344CB8AC3E}">
        <p14:creationId xmlns:p14="http://schemas.microsoft.com/office/powerpoint/2010/main" val="90480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3" Type="http://schemas.openxmlformats.org/officeDocument/2006/relationships/image" Target="../media/image62.sv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2.svg"/><Relationship Id="rId21" Type="http://schemas.openxmlformats.org/officeDocument/2006/relationships/image" Target="../media/image70.svg"/><Relationship Id="rId34" Type="http://schemas.openxmlformats.org/officeDocument/2006/relationships/image" Target="../media/image83.pn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66.svg"/><Relationship Id="rId25" Type="http://schemas.openxmlformats.org/officeDocument/2006/relationships/image" Target="../media/image74.svg"/><Relationship Id="rId33" Type="http://schemas.openxmlformats.org/officeDocument/2006/relationships/image" Target="../media/image82.sv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svg"/><Relationship Id="rId1" Type="http://schemas.openxmlformats.org/officeDocument/2006/relationships/slideMaster" Target="../slideMasters/slideMaster1.xml"/><Relationship Id="rId6" Type="http://schemas.openxmlformats.org/officeDocument/2006/relationships/image" Target="../media/image55.png"/><Relationship Id="rId11" Type="http://schemas.openxmlformats.org/officeDocument/2006/relationships/image" Target="../media/image60.svg"/><Relationship Id="rId24" Type="http://schemas.openxmlformats.org/officeDocument/2006/relationships/image" Target="../media/image73.png"/><Relationship Id="rId32" Type="http://schemas.openxmlformats.org/officeDocument/2006/relationships/image" Target="../media/image81.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72.svg"/><Relationship Id="rId28" Type="http://schemas.openxmlformats.org/officeDocument/2006/relationships/image" Target="../media/image77.png"/><Relationship Id="rId10" Type="http://schemas.openxmlformats.org/officeDocument/2006/relationships/image" Target="../media/image59.png"/><Relationship Id="rId19" Type="http://schemas.openxmlformats.org/officeDocument/2006/relationships/image" Target="../media/image68.svg"/><Relationship Id="rId31" Type="http://schemas.openxmlformats.org/officeDocument/2006/relationships/image" Target="../media/image80.sv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svg"/><Relationship Id="rId30" Type="http://schemas.openxmlformats.org/officeDocument/2006/relationships/image" Target="../media/image79.png"/><Relationship Id="rId35" Type="http://schemas.openxmlformats.org/officeDocument/2006/relationships/image" Target="../media/image84.svg"/><Relationship Id="rId8"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image" Target="../media/image85.png"/><Relationship Id="rId16" Type="http://schemas.openxmlformats.org/officeDocument/2006/relationships/image" Target="../media/image99.png"/><Relationship Id="rId1" Type="http://schemas.openxmlformats.org/officeDocument/2006/relationships/slideMaster" Target="../slideMasters/slideMaster1.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5" Type="http://schemas.openxmlformats.org/officeDocument/2006/relationships/image" Target="../media/image98.sv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image" Target="../media/image87.png"/><Relationship Id="rId9" Type="http://schemas.openxmlformats.org/officeDocument/2006/relationships/image" Target="../media/image92.svg"/><Relationship Id="rId14" Type="http://schemas.openxmlformats.org/officeDocument/2006/relationships/image" Target="../media/image97.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4756089" y="157362"/>
            <a:ext cx="4203821" cy="4808560"/>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Tree>
    <p:extLst>
      <p:ext uri="{BB962C8B-B14F-4D97-AF65-F5344CB8AC3E}">
        <p14:creationId xmlns:p14="http://schemas.microsoft.com/office/powerpoint/2010/main" val="1166253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44162"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
        <p:nvSpPr>
          <p:cNvPr id="16" name="TextBox 15">
            <a:extLst>
              <a:ext uri="{FF2B5EF4-FFF2-40B4-BE49-F238E27FC236}">
                <a16:creationId xmlns:a16="http://schemas.microsoft.com/office/drawing/2014/main" id="{0615DA54-EE08-4B48-9706-EAC68AF7364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Agenda Items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16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27478264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 Slide | Vertical Split-4">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1D48A410-13EE-EB42-8530-C7390BA828D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Text Placeholder 65">
            <a:extLst>
              <a:ext uri="{FF2B5EF4-FFF2-40B4-BE49-F238E27FC236}">
                <a16:creationId xmlns:a16="http://schemas.microsoft.com/office/drawing/2014/main" id="{48DF653C-B11E-454C-AB02-F92E1E8F8892}"/>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804841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nly Slide | Vertical Split-5">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381A8C9C-1982-294C-9CEB-CE8811EA76B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65">
            <a:extLst>
              <a:ext uri="{FF2B5EF4-FFF2-40B4-BE49-F238E27FC236}">
                <a16:creationId xmlns:a16="http://schemas.microsoft.com/office/drawing/2014/main" id="{0C9ADA49-D3E8-8E4F-BC29-85178E4883E1}"/>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483490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Only Slide | Vertical Split-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bg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730CE345-AA0C-444F-B283-75AC14064A9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65">
            <a:extLst>
              <a:ext uri="{FF2B5EF4-FFF2-40B4-BE49-F238E27FC236}">
                <a16:creationId xmlns:a16="http://schemas.microsoft.com/office/drawing/2014/main" id="{A7380DD1-2484-3442-955E-08A47064186F}"/>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189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Only Slide | Vertical Split-7">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bg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5C710CFE-4846-2347-AF67-57FF759CA8C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65">
            <a:extLst>
              <a:ext uri="{FF2B5EF4-FFF2-40B4-BE49-F238E27FC236}">
                <a16:creationId xmlns:a16="http://schemas.microsoft.com/office/drawing/2014/main" id="{0BAE531E-939A-D74F-8A14-DC8970B0E7D8}"/>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bg1"/>
                </a:solidFill>
                <a:latin typeface="Palatino Linotype" panose="02040502050505030304" pitchFamily="18" charset="0"/>
              </a:defRPr>
            </a:lvl1pPr>
            <a:lvl2pPr algn="ctr">
              <a:lnSpc>
                <a:spcPct val="100000"/>
              </a:lnSpc>
              <a:defRPr sz="1800" b="0" i="0">
                <a:solidFill>
                  <a:schemeClr val="bg1"/>
                </a:solidFill>
                <a:latin typeface="Palatino Linotype" panose="02040502050505030304" pitchFamily="18" charset="0"/>
              </a:defRPr>
            </a:lvl2pPr>
            <a:lvl3pPr algn="ctr">
              <a:lnSpc>
                <a:spcPct val="100000"/>
              </a:lnSpc>
              <a:defRPr sz="1800" b="0" i="0">
                <a:solidFill>
                  <a:schemeClr val="bg1"/>
                </a:solidFill>
                <a:latin typeface="Palatino Linotype" panose="02040502050505030304" pitchFamily="18" charset="0"/>
              </a:defRPr>
            </a:lvl3pPr>
            <a:lvl4pPr algn="ctr">
              <a:lnSpc>
                <a:spcPct val="100000"/>
              </a:lnSpc>
              <a:defRPr sz="1800" b="0" i="0">
                <a:solidFill>
                  <a:schemeClr val="bg1"/>
                </a:solidFill>
                <a:latin typeface="Palatino Linotype" panose="02040502050505030304" pitchFamily="18" charset="0"/>
              </a:defRPr>
            </a:lvl4pPr>
            <a:lvl5pPr algn="ctr">
              <a:lnSpc>
                <a:spcPct val="100000"/>
              </a:lnSpc>
              <a:defRPr sz="1800" b="0" i="0">
                <a:solidFill>
                  <a:schemeClr val="bg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6477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9" name="TextBox 8">
            <a:extLst>
              <a:ext uri="{FF2B5EF4-FFF2-40B4-BE49-F238E27FC236}">
                <a16:creationId xmlns:a16="http://schemas.microsoft.com/office/drawing/2014/main" id="{E1014C8F-1E11-8140-A80C-C0E7E1F9DB9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err="1">
                <a:solidFill>
                  <a:srgbClr val="808080"/>
                </a:solidFill>
                <a:latin typeface="Palatino Linotype" panose="02040502050505030304" pitchFamily="18" charset="0"/>
              </a:rPr>
              <a:t>ottom</a:t>
            </a:r>
            <a:r>
              <a:rPr lang="en-US" sz="800" b="0" i="0" dirty="0">
                <a:solidFill>
                  <a:srgbClr val="808080"/>
                </a:solidFill>
                <a:latin typeface="Palatino Linotype" panose="02040502050505030304" pitchFamily="18" charset="0"/>
              </a:rPr>
              <a:t>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38790632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5B346C3F-CDC4-6147-9140-E74B5CDF6BF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err="1">
                <a:solidFill>
                  <a:srgbClr val="808080"/>
                </a:solidFill>
                <a:latin typeface="Palatino Linotype" panose="02040502050505030304" pitchFamily="18" charset="0"/>
              </a:rPr>
              <a:t>ottom</a:t>
            </a:r>
            <a:r>
              <a:rPr lang="en-US" sz="800" b="0" i="0" dirty="0">
                <a:solidFill>
                  <a:srgbClr val="808080"/>
                </a:solidFill>
                <a:latin typeface="Palatino Linotype" panose="02040502050505030304" pitchFamily="18" charset="0"/>
              </a:rPr>
              <a:t>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83491948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B6770582-F29C-914F-87EA-2332C6AAC58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err="1">
                <a:solidFill>
                  <a:srgbClr val="808080"/>
                </a:solidFill>
                <a:latin typeface="Palatino Linotype" panose="02040502050505030304" pitchFamily="18" charset="0"/>
              </a:rPr>
              <a:t>ottom</a:t>
            </a:r>
            <a:r>
              <a:rPr lang="en-US" sz="800" b="0" i="0" dirty="0">
                <a:solidFill>
                  <a:srgbClr val="808080"/>
                </a:solidFill>
                <a:latin typeface="Palatino Linotype" panose="02040502050505030304" pitchFamily="18" charset="0"/>
              </a:rPr>
              <a:t>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B9DAEAD4-EA96-694A-BEAA-C4A44E08D45F}"/>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6536903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4">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3CDDF4-CB4D-4848-9762-99D54B3A464D}"/>
              </a:ext>
            </a:extLst>
          </p:cNvPr>
          <p:cNvSpPr/>
          <p:nvPr userDrawn="1"/>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2BDFA9D2-CE3D-F04A-954A-1B8F14433E0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err="1">
                <a:solidFill>
                  <a:srgbClr val="808080"/>
                </a:solidFill>
                <a:latin typeface="Palatino Linotype" panose="02040502050505030304" pitchFamily="18" charset="0"/>
              </a:rPr>
              <a:t>ottom</a:t>
            </a:r>
            <a:r>
              <a:rPr lang="en-US" sz="800" b="0" i="0" dirty="0">
                <a:solidFill>
                  <a:srgbClr val="808080"/>
                </a:solidFill>
                <a:latin typeface="Palatino Linotype" panose="02040502050505030304" pitchFamily="18" charset="0"/>
              </a:rPr>
              <a:t>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7887CA58-800E-824C-873D-69245AC54F4F}"/>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62554175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5">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B8C3CFB4-BC17-B142-ACA8-C54A4EEF88E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err="1">
                <a:solidFill>
                  <a:srgbClr val="808080"/>
                </a:solidFill>
                <a:latin typeface="Palatino Linotype" panose="02040502050505030304" pitchFamily="18" charset="0"/>
              </a:rPr>
              <a:t>ottom</a:t>
            </a:r>
            <a:r>
              <a:rPr lang="en-US" sz="800" b="0" i="0" dirty="0">
                <a:solidFill>
                  <a:srgbClr val="808080"/>
                </a:solidFill>
                <a:latin typeface="Palatino Linotype" panose="02040502050505030304" pitchFamily="18" charset="0"/>
              </a:rPr>
              <a:t>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C49C6F25-338F-6D40-8C06-E2C576DF6AAC}"/>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21332789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bg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1A09391B-4529-2143-87C9-0F68EF3CDAB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Bottom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BE332CD7-34C1-9944-8A9E-83046007AD2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4" name="Text Placeholder 65">
            <a:extLst>
              <a:ext uri="{FF2B5EF4-FFF2-40B4-BE49-F238E27FC236}">
                <a16:creationId xmlns:a16="http://schemas.microsoft.com/office/drawing/2014/main" id="{86414B93-4A7C-774E-B370-5A6CD46620EF}"/>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0163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bg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6" name="TextBox 15">
            <a:extLst>
              <a:ext uri="{FF2B5EF4-FFF2-40B4-BE49-F238E27FC236}">
                <a16:creationId xmlns:a16="http://schemas.microsoft.com/office/drawing/2014/main" id="{7CC061BC-51B4-C342-83EB-933D44B1100B}"/>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
        <p:nvSpPr>
          <p:cNvPr id="17" name="TextBox 16">
            <a:extLst>
              <a:ext uri="{FF2B5EF4-FFF2-40B4-BE49-F238E27FC236}">
                <a16:creationId xmlns:a16="http://schemas.microsoft.com/office/drawing/2014/main" id="{905E27CF-79D9-3D4C-A896-27A714D5116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Agenda Items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16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E5888EDF-9B4E-044A-8CB1-C2E5378327E8}"/>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702177564"/>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7">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FEEA32-2309-7D4E-8CA5-CA8D61336409}"/>
              </a:ext>
            </a:extLst>
          </p:cNvPr>
          <p:cNvSpPr/>
          <p:nvPr userDrawn="1"/>
        </p:nvSpPr>
        <p:spPr>
          <a:xfrm>
            <a:off x="0" y="257175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bg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Horizontal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Box 11">
            <a:extLst>
              <a:ext uri="{FF2B5EF4-FFF2-40B4-BE49-F238E27FC236}">
                <a16:creationId xmlns:a16="http://schemas.microsoft.com/office/drawing/2014/main" id="{EB98580A-BDFA-3943-84B6-09F3407DE97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Top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Bottom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F605970D-18E5-B54C-97CD-04AFF532951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ext Placeholder 65">
            <a:extLst>
              <a:ext uri="{FF2B5EF4-FFF2-40B4-BE49-F238E27FC236}">
                <a16:creationId xmlns:a16="http://schemas.microsoft.com/office/drawing/2014/main" id="{0276F29D-3553-1C46-9B53-599636FDC7E3}"/>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bg1"/>
                </a:solidFill>
                <a:latin typeface="Palatino Linotype" panose="02040502050505030304" pitchFamily="18" charset="0"/>
              </a:defRPr>
            </a:lvl1pPr>
            <a:lvl2pPr algn="ctr">
              <a:defRPr sz="1800" b="0" i="0">
                <a:solidFill>
                  <a:schemeClr val="bg1"/>
                </a:solidFill>
                <a:latin typeface="Palatino Linotype" panose="02040502050505030304" pitchFamily="18" charset="0"/>
              </a:defRPr>
            </a:lvl2pPr>
            <a:lvl3pPr algn="ctr">
              <a:defRPr sz="1800" b="0" i="0">
                <a:solidFill>
                  <a:schemeClr val="bg1"/>
                </a:solidFill>
                <a:latin typeface="Palatino Linotype" panose="02040502050505030304" pitchFamily="18" charset="0"/>
              </a:defRPr>
            </a:lvl3pPr>
            <a:lvl4pPr algn="ctr">
              <a:defRPr sz="1800" b="0" i="0">
                <a:solidFill>
                  <a:schemeClr val="bg1"/>
                </a:solidFill>
                <a:latin typeface="Palatino Linotype" panose="02040502050505030304" pitchFamily="18" charset="0"/>
              </a:defRPr>
            </a:lvl4pPr>
            <a:lvl5pPr algn="ctr">
              <a:defRPr sz="1800" b="0" i="0">
                <a:solidFill>
                  <a:schemeClr val="bg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85026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tement Slide w/ Image - Octagon Fram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8CF2D70-CAE4-C64F-A07B-1295B05DD6EA}"/>
              </a:ext>
            </a:extLst>
          </p:cNvPr>
          <p:cNvSpPr/>
          <p:nvPr userDrawn="1"/>
        </p:nvSpPr>
        <p:spPr>
          <a:xfrm>
            <a:off x="4743450" y="459486"/>
            <a:ext cx="4221514" cy="4224528"/>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Octagon Frame | Pennant Shape</a:t>
            </a:r>
          </a:p>
        </p:txBody>
      </p:sp>
      <p:sp>
        <p:nvSpPr>
          <p:cNvPr id="12" name="Picture Placeholder 9">
            <a:extLst>
              <a:ext uri="{FF2B5EF4-FFF2-40B4-BE49-F238E27FC236}">
                <a16:creationId xmlns:a16="http://schemas.microsoft.com/office/drawing/2014/main" id="{DE2FFCB5-49EB-314E-B71E-81AE016A5E83}"/>
              </a:ext>
            </a:extLst>
          </p:cNvPr>
          <p:cNvSpPr>
            <a:spLocks noGrp="1" noChangeAspect="1"/>
          </p:cNvSpPr>
          <p:nvPr>
            <p:ph type="pic" sz="quarter" idx="21" hasCustomPrompt="1"/>
          </p:nvPr>
        </p:nvSpPr>
        <p:spPr>
          <a:xfrm>
            <a:off x="197502" y="459486"/>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F007F237-41E2-9748-9416-A44F2C5DA3F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F3DE19F5-08C1-3A45-95F8-24A841D7C9DE}"/>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5FBE67-C48B-8A40-8462-B825B899EE4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128050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tement Slide w/ Image - Octagon Frame v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8CF2D70-CAE4-C64F-A07B-1295B05DD6EA}"/>
              </a:ext>
            </a:extLst>
          </p:cNvPr>
          <p:cNvSpPr/>
          <p:nvPr userDrawn="1"/>
        </p:nvSpPr>
        <p:spPr>
          <a:xfrm>
            <a:off x="198086" y="459486"/>
            <a:ext cx="4221514" cy="4224528"/>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Pennant Shape | Octagon Frame</a:t>
            </a:r>
          </a:p>
        </p:txBody>
      </p:sp>
      <p:sp>
        <p:nvSpPr>
          <p:cNvPr id="12" name="Picture Placeholder 9">
            <a:extLst>
              <a:ext uri="{FF2B5EF4-FFF2-40B4-BE49-F238E27FC236}">
                <a16:creationId xmlns:a16="http://schemas.microsoft.com/office/drawing/2014/main" id="{DE2FFCB5-49EB-314E-B71E-81AE016A5E83}"/>
              </a:ext>
            </a:extLst>
          </p:cNvPr>
          <p:cNvSpPr>
            <a:spLocks noGrp="1" noChangeAspect="1"/>
          </p:cNvSpPr>
          <p:nvPr>
            <p:ph type="pic" sz="quarter" idx="21" hasCustomPrompt="1"/>
          </p:nvPr>
        </p:nvSpPr>
        <p:spPr>
          <a:xfrm>
            <a:off x="4730750" y="459486"/>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F007F237-41E2-9748-9416-A44F2C5DA3F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WeigWeight</a:t>
            </a:r>
            <a:r>
              <a:rPr lang="en-US" sz="800" b="0" i="0" dirty="0">
                <a:solidFill>
                  <a:srgbClr val="808080"/>
                </a:solidFill>
                <a:latin typeface="Palatino Linotype" panose="02040502050505030304" pitchFamily="18" charset="0"/>
              </a:rPr>
              <a: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F3DE19F5-08C1-3A45-95F8-24A841D7C9DE}"/>
              </a:ext>
            </a:extLst>
          </p:cNvPr>
          <p:cNvSpPr>
            <a:spLocks noGrp="1"/>
          </p:cNvSpPr>
          <p:nvPr>
            <p:ph type="title" hasCustomPrompt="1"/>
          </p:nvPr>
        </p:nvSpPr>
        <p:spPr>
          <a:xfrm>
            <a:off x="20744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5FBE67-C48B-8A40-8462-B825B899EE4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33062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plit Statement Slide w/ Image - Octagon Fram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3968D8-BDD8-BF4E-AD4C-EC8A3F4214AC}"/>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0" name="Freeform 9">
            <a:extLst>
              <a:ext uri="{FF2B5EF4-FFF2-40B4-BE49-F238E27FC236}">
                <a16:creationId xmlns:a16="http://schemas.microsoft.com/office/drawing/2014/main" id="{FBD2DB7F-80C5-C547-AECE-6A9572C1117E}"/>
              </a:ext>
            </a:extLst>
          </p:cNvPr>
          <p:cNvSpPr/>
          <p:nvPr userDrawn="1"/>
        </p:nvSpPr>
        <p:spPr>
          <a:xfrm>
            <a:off x="4743450" y="459486"/>
            <a:ext cx="4221514" cy="4224528"/>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9">
            <a:extLst>
              <a:ext uri="{FF2B5EF4-FFF2-40B4-BE49-F238E27FC236}">
                <a16:creationId xmlns:a16="http://schemas.microsoft.com/office/drawing/2014/main" id="{F04002A8-08C8-DD44-AB3B-0FD01227C852}"/>
              </a:ext>
            </a:extLst>
          </p:cNvPr>
          <p:cNvSpPr>
            <a:spLocks noGrp="1" noChangeAspect="1"/>
          </p:cNvSpPr>
          <p:nvPr>
            <p:ph type="pic" sz="quarter" idx="21" hasCustomPrompt="1"/>
          </p:nvPr>
        </p:nvSpPr>
        <p:spPr>
          <a:xfrm>
            <a:off x="197502" y="459486"/>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9A82CC02-1B74-F749-BBFB-5C7342CA888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Octagon Frame | Pennant Shape</a:t>
            </a:r>
          </a:p>
        </p:txBody>
      </p:sp>
      <p:sp>
        <p:nvSpPr>
          <p:cNvPr id="17" name="TextBox 16">
            <a:extLst>
              <a:ext uri="{FF2B5EF4-FFF2-40B4-BE49-F238E27FC236}">
                <a16:creationId xmlns:a16="http://schemas.microsoft.com/office/drawing/2014/main" id="{0388AD35-5C69-B74A-91EA-99145E0E364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WeiWeight</a:t>
            </a:r>
            <a:r>
              <a:rPr lang="en-US" sz="800" b="0" i="0" dirty="0">
                <a:solidFill>
                  <a:srgbClr val="808080"/>
                </a:solidFill>
                <a:latin typeface="Palatino Linotype" panose="02040502050505030304" pitchFamily="18" charset="0"/>
              </a:rPr>
              <a: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Title 5">
            <a:extLst>
              <a:ext uri="{FF2B5EF4-FFF2-40B4-BE49-F238E27FC236}">
                <a16:creationId xmlns:a16="http://schemas.microsoft.com/office/drawing/2014/main" id="{F587F94B-2C61-6246-B45D-C7A3B4F0F8D6}"/>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472993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plit Statement Slide | Octagon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3968D8-BDD8-BF4E-AD4C-EC8A3F4214AC}"/>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Octagon Frame - No Shape</a:t>
            </a:r>
          </a:p>
        </p:txBody>
      </p:sp>
      <p:sp>
        <p:nvSpPr>
          <p:cNvPr id="12" name="Picture Placeholder 9">
            <a:extLst>
              <a:ext uri="{FF2B5EF4-FFF2-40B4-BE49-F238E27FC236}">
                <a16:creationId xmlns:a16="http://schemas.microsoft.com/office/drawing/2014/main" id="{C0359088-BEB0-2548-9A18-6EC43F3894DF}"/>
              </a:ext>
            </a:extLst>
          </p:cNvPr>
          <p:cNvSpPr>
            <a:spLocks noGrp="1" noChangeAspect="1"/>
          </p:cNvSpPr>
          <p:nvPr>
            <p:ph type="pic" sz="quarter" idx="21" hasCustomPrompt="1"/>
          </p:nvPr>
        </p:nvSpPr>
        <p:spPr>
          <a:xfrm>
            <a:off x="197502" y="459486"/>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6AA749F8-7B75-3C48-BA10-94B63282A08D}"/>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D9BCD3F6-7D32-5447-9F4A-5B768D75C51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CC6578B7-83D9-994E-8650-E4F5C69EED82}"/>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64492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7891FCD-847F-A045-9652-75C66E311F23}"/>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Barrel Frame | Notched Shape</a:t>
            </a:r>
          </a:p>
        </p:txBody>
      </p:sp>
      <p:sp>
        <p:nvSpPr>
          <p:cNvPr id="12" name="Picture Placeholder 10">
            <a:extLst>
              <a:ext uri="{FF2B5EF4-FFF2-40B4-BE49-F238E27FC236}">
                <a16:creationId xmlns:a16="http://schemas.microsoft.com/office/drawing/2014/main" id="{4982CC3E-916B-9B4F-8C9E-8AA0E41F4B71}"/>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E5C0587B-6590-1C4F-9131-A1D62D22470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68170FF2-5CF2-F34D-A726-07124067DFC6}"/>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E71E7197-CCA6-1F4B-BD7A-CD3EC60B43D4}"/>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778670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atement Slide w/ Image - Barrel Frame v2">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7891FCD-847F-A045-9652-75C66E311F23}"/>
              </a:ext>
            </a:extLst>
          </p:cNvPr>
          <p:cNvSpPr/>
          <p:nvPr userDrawn="1"/>
        </p:nvSpPr>
        <p:spPr>
          <a:xfrm>
            <a:off x="1930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Notched Shape | Barrel Frame</a:t>
            </a:r>
          </a:p>
        </p:txBody>
      </p:sp>
      <p:sp>
        <p:nvSpPr>
          <p:cNvPr id="12" name="Picture Placeholder 10">
            <a:extLst>
              <a:ext uri="{FF2B5EF4-FFF2-40B4-BE49-F238E27FC236}">
                <a16:creationId xmlns:a16="http://schemas.microsoft.com/office/drawing/2014/main" id="{4982CC3E-916B-9B4F-8C9E-8AA0E41F4B71}"/>
              </a:ext>
            </a:extLst>
          </p:cNvPr>
          <p:cNvSpPr>
            <a:spLocks noGrp="1"/>
          </p:cNvSpPr>
          <p:nvPr>
            <p:ph type="pic" sz="quarter" idx="21" hasCustomPrompt="1"/>
          </p:nvPr>
        </p:nvSpPr>
        <p:spPr>
          <a:xfrm>
            <a:off x="4759031"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E5C0587B-6590-1C4F-9131-A1D62D22470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68170FF2-5CF2-F34D-A726-07124067DFC6}"/>
              </a:ext>
            </a:extLst>
          </p:cNvPr>
          <p:cNvSpPr>
            <a:spLocks noGrp="1"/>
          </p:cNvSpPr>
          <p:nvPr>
            <p:ph type="title" hasCustomPrompt="1"/>
          </p:nvPr>
        </p:nvSpPr>
        <p:spPr>
          <a:xfrm>
            <a:off x="2189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E71E7197-CCA6-1F4B-BD7A-CD3EC60B43D4}"/>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693385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Barrel Frame | Notched Shape</a:t>
            </a:r>
          </a:p>
        </p:txBody>
      </p:sp>
      <p:sp>
        <p:nvSpPr>
          <p:cNvPr id="17" name="TextBox 16">
            <a:extLst>
              <a:ext uri="{FF2B5EF4-FFF2-40B4-BE49-F238E27FC236}">
                <a16:creationId xmlns:a16="http://schemas.microsoft.com/office/drawing/2014/main" id="{E9970987-B705-7046-AC1A-3098106FE6A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93976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plit Statement Slide | Barrel Frame Only">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Barrel Frame - No Shape</a:t>
            </a:r>
          </a:p>
        </p:txBody>
      </p:sp>
      <p:sp>
        <p:nvSpPr>
          <p:cNvPr id="12" name="Picture Placeholder 10">
            <a:extLst>
              <a:ext uri="{FF2B5EF4-FFF2-40B4-BE49-F238E27FC236}">
                <a16:creationId xmlns:a16="http://schemas.microsoft.com/office/drawing/2014/main" id="{5CE73C8E-B326-D040-8CF5-BA05A7CEF537}"/>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409FC04E-2C2A-204C-97FA-A9F9BC37F98F}"/>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84C00A84-98D4-5642-ADA7-6B060735C082}"/>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54893313-C68E-A94E-87C0-E430D3ABC193}"/>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741371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tement Slide w/ Image - Pennant Fram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8E1873-B24C-A342-AF59-3EEA5E34A35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460375"/>
            <a:ext cx="4222750" cy="422275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Pennant Frame | Barrel Shape</a:t>
            </a:r>
          </a:p>
        </p:txBody>
      </p:sp>
      <p:sp>
        <p:nvSpPr>
          <p:cNvPr id="12" name="Picture Placeholder 9">
            <a:extLst>
              <a:ext uri="{FF2B5EF4-FFF2-40B4-BE49-F238E27FC236}">
                <a16:creationId xmlns:a16="http://schemas.microsoft.com/office/drawing/2014/main" id="{3B166E79-97FE-E84D-AAFC-606A3EA5F463}"/>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2D690A06-2C85-CA44-B4E8-B1CAABEA186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27C1E499-8510-FF40-A11C-D40BB4F4BFA9}"/>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329D26-0CF1-804C-AD50-422D0C5A60FC}"/>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710338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4">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3" name="TextBox 2">
            <a:extLst>
              <a:ext uri="{FF2B5EF4-FFF2-40B4-BE49-F238E27FC236}">
                <a16:creationId xmlns:a16="http://schemas.microsoft.com/office/drawing/2014/main" id="{E4F73BCE-C90A-7D41-8D4E-51C9F628AA5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TextBox 15">
            <a:extLst>
              <a:ext uri="{FF2B5EF4-FFF2-40B4-BE49-F238E27FC236}">
                <a16:creationId xmlns:a16="http://schemas.microsoft.com/office/drawing/2014/main" id="{CC60F02C-A714-3B4B-AED8-88BFC2F260C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Agenda Items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16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619D8C1D-FBD2-964C-AC5A-54B36DA7636B}"/>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00477806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tement Slide w/ Image - Pennant Frame v2">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8E1873-B24C-A342-AF59-3EEA5E34A35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6850" y="460375"/>
            <a:ext cx="4222750" cy="422275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Barrel Shape | Pennant Frame</a:t>
            </a:r>
          </a:p>
        </p:txBody>
      </p:sp>
      <p:sp>
        <p:nvSpPr>
          <p:cNvPr id="12" name="Picture Placeholder 9">
            <a:extLst>
              <a:ext uri="{FF2B5EF4-FFF2-40B4-BE49-F238E27FC236}">
                <a16:creationId xmlns:a16="http://schemas.microsoft.com/office/drawing/2014/main" id="{3B166E79-97FE-E84D-AAFC-606A3EA5F463}"/>
              </a:ext>
            </a:extLst>
          </p:cNvPr>
          <p:cNvSpPr>
            <a:spLocks noGrp="1"/>
          </p:cNvSpPr>
          <p:nvPr>
            <p:ph type="pic" sz="quarter" idx="21" hasCustomPrompt="1"/>
          </p:nvPr>
        </p:nvSpPr>
        <p:spPr>
          <a:xfrm>
            <a:off x="4813151"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2D690A06-2C85-CA44-B4E8-B1CAABEA186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27C1E499-8510-FF40-A11C-D40BB4F4BFA9}"/>
              </a:ext>
            </a:extLst>
          </p:cNvPr>
          <p:cNvSpPr>
            <a:spLocks noGrp="1"/>
          </p:cNvSpPr>
          <p:nvPr>
            <p:ph type="title" hasCustomPrompt="1"/>
          </p:nvPr>
        </p:nvSpPr>
        <p:spPr>
          <a:xfrm>
            <a:off x="2189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93329D26-0CF1-804C-AD50-422D0C5A60FC}"/>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907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plit Statement Slide w/ Image - Pennant Fram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C4156D9-81A0-8644-99F3-E280EB2F88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460375"/>
            <a:ext cx="4222750" cy="4222750"/>
          </a:xfrm>
          <a:prstGeom prst="rect">
            <a:avLst/>
          </a:prstGeom>
        </p:spPr>
      </p:pic>
      <p:sp>
        <p:nvSpPr>
          <p:cNvPr id="11" name="Rectangle 10">
            <a:extLst>
              <a:ext uri="{FF2B5EF4-FFF2-40B4-BE49-F238E27FC236}">
                <a16:creationId xmlns:a16="http://schemas.microsoft.com/office/drawing/2014/main" id="{61A08556-AF3F-4F41-B62F-DD5C5F3473D2}"/>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Pennant Frame | Barrel Shape</a:t>
            </a:r>
          </a:p>
        </p:txBody>
      </p:sp>
      <p:sp>
        <p:nvSpPr>
          <p:cNvPr id="10" name="Picture Placeholder 9">
            <a:extLst>
              <a:ext uri="{FF2B5EF4-FFF2-40B4-BE49-F238E27FC236}">
                <a16:creationId xmlns:a16="http://schemas.microsoft.com/office/drawing/2014/main" id="{F2E4034E-063F-554A-A211-DC4157C702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 Placeholder 46">
            <a:extLst>
              <a:ext uri="{FF2B5EF4-FFF2-40B4-BE49-F238E27FC236}">
                <a16:creationId xmlns:a16="http://schemas.microsoft.com/office/drawing/2014/main" id="{07931F5A-7345-A14F-826A-C78FE110BC41}"/>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125159E4-F343-1441-A469-BD532CA0FD2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EADD21B5-9A97-B141-A7A2-28833E7E6B53}"/>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886281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plit Statement Slide | Pennant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08556-AF3F-4F41-B62F-DD5C5F3473D2}"/>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Pennant Frame - No Shape</a:t>
            </a:r>
          </a:p>
        </p:txBody>
      </p:sp>
      <p:sp>
        <p:nvSpPr>
          <p:cNvPr id="12" name="Picture Placeholder 9">
            <a:extLst>
              <a:ext uri="{FF2B5EF4-FFF2-40B4-BE49-F238E27FC236}">
                <a16:creationId xmlns:a16="http://schemas.microsoft.com/office/drawing/2014/main" id="{79FDF31C-42D9-C441-B2B2-C00D973395D0}"/>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DDE2233D-9933-0D42-A901-FEDA7E9F8269}"/>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37249846-E3F0-CA45-9512-D9927BA18F0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D549FCD5-E1C8-1542-B9B5-345B152E0F24}"/>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73615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tement Slide w/ Image - Hexagon Fram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03E6DED-2C40-C84B-8EAE-EE8973A815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8115" y="428625"/>
            <a:ext cx="4268139" cy="428625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190500" y="428625"/>
            <a:ext cx="4224323" cy="428625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1" name="TextBox 10">
            <a:extLst>
              <a:ext uri="{FF2B5EF4-FFF2-40B4-BE49-F238E27FC236}">
                <a16:creationId xmlns:a16="http://schemas.microsoft.com/office/drawing/2014/main" id="{34770770-D1B6-A04A-BA3D-CA9F7573EB7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4" name="Text Placeholder 46">
            <a:extLst>
              <a:ext uri="{FF2B5EF4-FFF2-40B4-BE49-F238E27FC236}">
                <a16:creationId xmlns:a16="http://schemas.microsoft.com/office/drawing/2014/main" id="{4C1895CD-5C77-C942-BEF6-44C777E209FD}"/>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511563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atement Slide w/ Image - Hexagon Frame v2">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03E6DED-2C40-C84B-8EAE-EE8973A815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1930" y="428625"/>
            <a:ext cx="4268139" cy="4286250"/>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17661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4738604" y="428625"/>
            <a:ext cx="4224323" cy="428625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1" name="TextBox 10">
            <a:extLst>
              <a:ext uri="{FF2B5EF4-FFF2-40B4-BE49-F238E27FC236}">
                <a16:creationId xmlns:a16="http://schemas.microsoft.com/office/drawing/2014/main" id="{34770770-D1B6-A04A-BA3D-CA9F7573EB7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4" name="Text Placeholder 46">
            <a:extLst>
              <a:ext uri="{FF2B5EF4-FFF2-40B4-BE49-F238E27FC236}">
                <a16:creationId xmlns:a16="http://schemas.microsoft.com/office/drawing/2014/main" id="{4C1895CD-5C77-C942-BEF6-44C777E209FD}"/>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817062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plit Statement Slide w/ Image - Hexagon Fram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7E38C5D-1078-7746-A16C-9F71760F530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8115" y="428625"/>
            <a:ext cx="4268139" cy="4286250"/>
          </a:xfrm>
          <a:prstGeom prst="rect">
            <a:avLst/>
          </a:prstGeom>
        </p:spPr>
      </p:pic>
      <p:sp>
        <p:nvSpPr>
          <p:cNvPr id="10" name="Rectangle 9">
            <a:extLst>
              <a:ext uri="{FF2B5EF4-FFF2-40B4-BE49-F238E27FC236}">
                <a16:creationId xmlns:a16="http://schemas.microsoft.com/office/drawing/2014/main" id="{3E2CE782-59C8-0046-AB36-F93C23A50C02}"/>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Hexagon Frame | Octagon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190500" y="428625"/>
            <a:ext cx="4224323" cy="428625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F6857266-353D-0E40-8199-FC4D832B3C8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EDC6FEE9-8DD9-984F-AB57-6529B01361D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1848C496-1DD3-F044-AD92-7C0DBA7AFA9E}"/>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210144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plit Statement Slide | Hexagon Frame Only">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CE782-59C8-0046-AB36-F93C23A50C02}"/>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Hexagon Frame – No Shape</a:t>
            </a:r>
          </a:p>
        </p:txBody>
      </p:sp>
      <p:sp>
        <p:nvSpPr>
          <p:cNvPr id="12" name="Picture Placeholder 68">
            <a:extLst>
              <a:ext uri="{FF2B5EF4-FFF2-40B4-BE49-F238E27FC236}">
                <a16:creationId xmlns:a16="http://schemas.microsoft.com/office/drawing/2014/main" id="{40B85A00-3FB4-0F42-AAC5-DF91F3037758}"/>
              </a:ext>
            </a:extLst>
          </p:cNvPr>
          <p:cNvSpPr>
            <a:spLocks noGrp="1"/>
          </p:cNvSpPr>
          <p:nvPr>
            <p:ph type="pic" sz="quarter" idx="16" hasCustomPrompt="1"/>
          </p:nvPr>
        </p:nvSpPr>
        <p:spPr>
          <a:xfrm>
            <a:off x="190500" y="428625"/>
            <a:ext cx="4224323" cy="428625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1" name="Text Placeholder 46">
            <a:extLst>
              <a:ext uri="{FF2B5EF4-FFF2-40B4-BE49-F238E27FC236}">
                <a16:creationId xmlns:a16="http://schemas.microsoft.com/office/drawing/2014/main" id="{E3BFB882-EA4D-9C40-AA6F-FBBC303C7608}"/>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EC0692FE-C1A9-E440-94DA-3ECFCC316BB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4" name="Title 5">
            <a:extLst>
              <a:ext uri="{FF2B5EF4-FFF2-40B4-BE49-F238E27FC236}">
                <a16:creationId xmlns:a16="http://schemas.microsoft.com/office/drawing/2014/main" id="{B0344F44-52B3-9440-89BE-D59D07BF72E2}"/>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5763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tatement Slide w/ Image - Notched Fram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E830E54-DEA9-2E41-A5D6-59213A9EB143}"/>
              </a:ext>
            </a:extLst>
          </p:cNvPr>
          <p:cNvSpPr/>
          <p:nvPr userDrawn="1"/>
        </p:nvSpPr>
        <p:spPr>
          <a:xfrm>
            <a:off x="4760257" y="459486"/>
            <a:ext cx="4224528" cy="422452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Notched Frame | Hexagon Shape</a:t>
            </a:r>
          </a:p>
        </p:txBody>
      </p:sp>
      <p:sp>
        <p:nvSpPr>
          <p:cNvPr id="12" name="Picture Placeholder 9">
            <a:extLst>
              <a:ext uri="{FF2B5EF4-FFF2-40B4-BE49-F238E27FC236}">
                <a16:creationId xmlns:a16="http://schemas.microsoft.com/office/drawing/2014/main" id="{09DD5559-CEB6-4E41-AE7B-56F54560263D}"/>
              </a:ext>
            </a:extLst>
          </p:cNvPr>
          <p:cNvSpPr>
            <a:spLocks noGrp="1"/>
          </p:cNvSpPr>
          <p:nvPr>
            <p:ph type="pic" sz="quarter" idx="21" hasCustomPrompt="1"/>
          </p:nvPr>
        </p:nvSpPr>
        <p:spPr>
          <a:xfrm>
            <a:off x="196850" y="459486"/>
            <a:ext cx="4222750" cy="42245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Box 13">
            <a:extLst>
              <a:ext uri="{FF2B5EF4-FFF2-40B4-BE49-F238E27FC236}">
                <a16:creationId xmlns:a16="http://schemas.microsoft.com/office/drawing/2014/main" id="{AF9CD635-0161-3041-8E58-86EDF0E3D1D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7BEFEFCD-C66A-AC46-82FD-89896ADB31EE}"/>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FCFA4A8B-EBF7-C244-9DA6-6845CE0F954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59834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atement Slide w/ Image - Notched Frame v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E830E54-DEA9-2E41-A5D6-59213A9EB143}"/>
              </a:ext>
            </a:extLst>
          </p:cNvPr>
          <p:cNvSpPr/>
          <p:nvPr userDrawn="1"/>
        </p:nvSpPr>
        <p:spPr>
          <a:xfrm>
            <a:off x="173736" y="459486"/>
            <a:ext cx="4224528" cy="422452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Hexagon Shape | Notched Frame</a:t>
            </a:r>
          </a:p>
        </p:txBody>
      </p:sp>
      <p:sp>
        <p:nvSpPr>
          <p:cNvPr id="12" name="Picture Placeholder 9">
            <a:extLst>
              <a:ext uri="{FF2B5EF4-FFF2-40B4-BE49-F238E27FC236}">
                <a16:creationId xmlns:a16="http://schemas.microsoft.com/office/drawing/2014/main" id="{09DD5559-CEB6-4E41-AE7B-56F54560263D}"/>
              </a:ext>
            </a:extLst>
          </p:cNvPr>
          <p:cNvSpPr>
            <a:spLocks noGrp="1"/>
          </p:cNvSpPr>
          <p:nvPr>
            <p:ph type="pic" sz="quarter" idx="21" hasCustomPrompt="1"/>
          </p:nvPr>
        </p:nvSpPr>
        <p:spPr>
          <a:xfrm>
            <a:off x="4730750" y="459486"/>
            <a:ext cx="4222750" cy="42245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Box 13">
            <a:extLst>
              <a:ext uri="{FF2B5EF4-FFF2-40B4-BE49-F238E27FC236}">
                <a16:creationId xmlns:a16="http://schemas.microsoft.com/office/drawing/2014/main" id="{AF9CD635-0161-3041-8E58-86EDF0E3D1D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7BEFEFCD-C66A-AC46-82FD-89896ADB31EE}"/>
              </a:ext>
            </a:extLst>
          </p:cNvPr>
          <p:cNvSpPr>
            <a:spLocks noGrp="1"/>
          </p:cNvSpPr>
          <p:nvPr>
            <p:ph type="title" hasCustomPrompt="1"/>
          </p:nvPr>
        </p:nvSpPr>
        <p:spPr>
          <a:xfrm>
            <a:off x="166283"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FCFA4A8B-EBF7-C244-9DA6-6845CE0F954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54970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plit Statement Slide w/ Image - Notched Fram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992BFE-F6DC-E34A-90E9-66DED992A517}"/>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0" name="Freeform 9">
            <a:extLst>
              <a:ext uri="{FF2B5EF4-FFF2-40B4-BE49-F238E27FC236}">
                <a16:creationId xmlns:a16="http://schemas.microsoft.com/office/drawing/2014/main" id="{96FB548D-3425-1643-9A53-A6A80A6849EF}"/>
              </a:ext>
            </a:extLst>
          </p:cNvPr>
          <p:cNvSpPr/>
          <p:nvPr userDrawn="1"/>
        </p:nvSpPr>
        <p:spPr>
          <a:xfrm>
            <a:off x="4760257" y="459486"/>
            <a:ext cx="4224528" cy="422452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9">
            <a:extLst>
              <a:ext uri="{FF2B5EF4-FFF2-40B4-BE49-F238E27FC236}">
                <a16:creationId xmlns:a16="http://schemas.microsoft.com/office/drawing/2014/main" id="{717A6A5C-17AF-FC42-A054-E9A7FC58C7C4}"/>
              </a:ext>
            </a:extLst>
          </p:cNvPr>
          <p:cNvSpPr>
            <a:spLocks noGrp="1"/>
          </p:cNvSpPr>
          <p:nvPr>
            <p:ph type="pic" sz="quarter" idx="21" hasCustomPrompt="1"/>
          </p:nvPr>
        </p:nvSpPr>
        <p:spPr>
          <a:xfrm>
            <a:off x="196850" y="459486"/>
            <a:ext cx="4222750" cy="42245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3EFEEAAE-D673-604A-A0CF-292D36558EF1}"/>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Notched Frame | Hexagon Shape</a:t>
            </a:r>
          </a:p>
        </p:txBody>
      </p:sp>
      <p:sp>
        <p:nvSpPr>
          <p:cNvPr id="17" name="TextBox 16">
            <a:extLst>
              <a:ext uri="{FF2B5EF4-FFF2-40B4-BE49-F238E27FC236}">
                <a16:creationId xmlns:a16="http://schemas.microsoft.com/office/drawing/2014/main" id="{A63DCE1B-B035-D14C-BA12-A3C2B133CA8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Title 5">
            <a:extLst>
              <a:ext uri="{FF2B5EF4-FFF2-40B4-BE49-F238E27FC236}">
                <a16:creationId xmlns:a16="http://schemas.microsoft.com/office/drawing/2014/main" id="{9B7C7480-DD87-C147-AC60-B32FB3067304}"/>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35937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Star Gree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2" name="TextBox 11">
            <a:extLst>
              <a:ext uri="{FF2B5EF4-FFF2-40B4-BE49-F238E27FC236}">
                <a16:creationId xmlns:a16="http://schemas.microsoft.com/office/drawing/2014/main" id="{28367C75-B0FA-E14E-8B96-6A72197004ED}"/>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Blank Slide (Star Green)</a:t>
            </a: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0" name="TextBox 9">
            <a:extLst>
              <a:ext uri="{FF2B5EF4-FFF2-40B4-BE49-F238E27FC236}">
                <a16:creationId xmlns:a16="http://schemas.microsoft.com/office/drawing/2014/main" id="{CF6A63BA-37D6-9545-8FC3-D9E6AB0F979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
        <p:nvSpPr>
          <p:cNvPr id="11" name="Footer Placeholder 4">
            <a:extLst>
              <a:ext uri="{FF2B5EF4-FFF2-40B4-BE49-F238E27FC236}">
                <a16:creationId xmlns:a16="http://schemas.microsoft.com/office/drawing/2014/main" id="{4C0300A8-7148-B54F-8EA9-1EBDDAF9519A}"/>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06114211"/>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plit Statement Slide | Notched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992BFE-F6DC-E34A-90E9-66DED992A517}"/>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Notched Frame - No Shape</a:t>
            </a:r>
          </a:p>
        </p:txBody>
      </p:sp>
      <p:sp>
        <p:nvSpPr>
          <p:cNvPr id="14" name="Picture Placeholder 9">
            <a:extLst>
              <a:ext uri="{FF2B5EF4-FFF2-40B4-BE49-F238E27FC236}">
                <a16:creationId xmlns:a16="http://schemas.microsoft.com/office/drawing/2014/main" id="{BCC21197-5119-8740-87E7-D9648DCB8DB7}"/>
              </a:ext>
            </a:extLst>
          </p:cNvPr>
          <p:cNvSpPr>
            <a:spLocks noGrp="1"/>
          </p:cNvSpPr>
          <p:nvPr>
            <p:ph type="pic" sz="quarter" idx="21" hasCustomPrompt="1"/>
          </p:nvPr>
        </p:nvSpPr>
        <p:spPr>
          <a:xfrm>
            <a:off x="196850" y="459486"/>
            <a:ext cx="4222750" cy="42245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DB81846B-2E31-6F4B-BBF8-88E8821950E2}"/>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7" name="TextBox 16">
            <a:extLst>
              <a:ext uri="{FF2B5EF4-FFF2-40B4-BE49-F238E27FC236}">
                <a16:creationId xmlns:a16="http://schemas.microsoft.com/office/drawing/2014/main" id="{48AA52FD-2881-914E-ADAC-00FFE629055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Title 5">
            <a:extLst>
              <a:ext uri="{FF2B5EF4-FFF2-40B4-BE49-F238E27FC236}">
                <a16:creationId xmlns:a16="http://schemas.microsoft.com/office/drawing/2014/main" id="{2263A96A-6043-1A45-9C49-F56F9DE94916}"/>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64405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atement Slide w/ Image - Circle Frame">
    <p:bg>
      <p:bgPr>
        <a:solidFill>
          <a:schemeClr val="accent1"/>
        </a:solidFill>
        <a:effectLst/>
      </p:bgPr>
    </p:bg>
    <p:spTree>
      <p:nvGrpSpPr>
        <p:cNvPr id="1" name=""/>
        <p:cNvGrpSpPr/>
        <p:nvPr/>
      </p:nvGrpSpPr>
      <p:grpSpPr>
        <a:xfrm>
          <a:off x="0" y="0"/>
          <a:ext cx="0" cy="0"/>
          <a:chOff x="0" y="0"/>
          <a:chExt cx="0" cy="0"/>
        </a:xfrm>
      </p:grpSpPr>
      <p:sp>
        <p:nvSpPr>
          <p:cNvPr id="11" name="Graphic 2">
            <a:extLst>
              <a:ext uri="{FF2B5EF4-FFF2-40B4-BE49-F238E27FC236}">
                <a16:creationId xmlns:a16="http://schemas.microsoft.com/office/drawing/2014/main" id="{CCDA38FE-D31A-9D46-8184-0E29106F3181}"/>
              </a:ext>
            </a:extLst>
          </p:cNvPr>
          <p:cNvSpPr>
            <a:spLocks/>
          </p:cNvSpPr>
          <p:nvPr userDrawn="1"/>
        </p:nvSpPr>
        <p:spPr>
          <a:xfrm>
            <a:off x="4743451" y="459486"/>
            <a:ext cx="4229099" cy="4224528"/>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Circle Frame | Diamond Shape</a:t>
            </a:r>
          </a:p>
        </p:txBody>
      </p:sp>
      <p:sp>
        <p:nvSpPr>
          <p:cNvPr id="12" name="Picture Placeholder 9">
            <a:extLst>
              <a:ext uri="{FF2B5EF4-FFF2-40B4-BE49-F238E27FC236}">
                <a16:creationId xmlns:a16="http://schemas.microsoft.com/office/drawing/2014/main" id="{BDADDBEB-63CE-FE4E-99E7-12754384C1BA}"/>
              </a:ext>
            </a:extLst>
          </p:cNvPr>
          <p:cNvSpPr>
            <a:spLocks noGrp="1"/>
          </p:cNvSpPr>
          <p:nvPr>
            <p:ph type="pic" sz="quarter" idx="21" hasCustomPrompt="1"/>
          </p:nvPr>
        </p:nvSpPr>
        <p:spPr>
          <a:xfrm>
            <a:off x="190500" y="458501"/>
            <a:ext cx="4224528" cy="4226498"/>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170F0D8A-6798-5947-8A5D-C3F97CD1F3F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Circle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A5B75955-5AB8-7F4C-B853-095EB81F2225}"/>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A11FB64F-B097-2B4B-BA3D-BF602C94B20E}"/>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819363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tement Slide w/ Image - Circle Frame v2">
    <p:bg>
      <p:bgPr>
        <a:solidFill>
          <a:schemeClr val="accent1"/>
        </a:solidFill>
        <a:effectLst/>
      </p:bgPr>
    </p:bg>
    <p:spTree>
      <p:nvGrpSpPr>
        <p:cNvPr id="1" name=""/>
        <p:cNvGrpSpPr/>
        <p:nvPr/>
      </p:nvGrpSpPr>
      <p:grpSpPr>
        <a:xfrm>
          <a:off x="0" y="0"/>
          <a:ext cx="0" cy="0"/>
          <a:chOff x="0" y="0"/>
          <a:chExt cx="0" cy="0"/>
        </a:xfrm>
      </p:grpSpPr>
      <p:sp>
        <p:nvSpPr>
          <p:cNvPr id="11" name="Graphic 2">
            <a:extLst>
              <a:ext uri="{FF2B5EF4-FFF2-40B4-BE49-F238E27FC236}">
                <a16:creationId xmlns:a16="http://schemas.microsoft.com/office/drawing/2014/main" id="{CCDA38FE-D31A-9D46-8184-0E29106F3181}"/>
              </a:ext>
            </a:extLst>
          </p:cNvPr>
          <p:cNvSpPr>
            <a:spLocks/>
          </p:cNvSpPr>
          <p:nvPr userDrawn="1"/>
        </p:nvSpPr>
        <p:spPr>
          <a:xfrm>
            <a:off x="171450" y="459486"/>
            <a:ext cx="4229099" cy="4224528"/>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Diamond Shape | Circle Frame</a:t>
            </a:r>
          </a:p>
        </p:txBody>
      </p:sp>
      <p:sp>
        <p:nvSpPr>
          <p:cNvPr id="12" name="Picture Placeholder 9">
            <a:extLst>
              <a:ext uri="{FF2B5EF4-FFF2-40B4-BE49-F238E27FC236}">
                <a16:creationId xmlns:a16="http://schemas.microsoft.com/office/drawing/2014/main" id="{BDADDBEB-63CE-FE4E-99E7-12754384C1BA}"/>
              </a:ext>
            </a:extLst>
          </p:cNvPr>
          <p:cNvSpPr>
            <a:spLocks noGrp="1"/>
          </p:cNvSpPr>
          <p:nvPr>
            <p:ph type="pic" sz="quarter" idx="21" hasCustomPrompt="1"/>
          </p:nvPr>
        </p:nvSpPr>
        <p:spPr>
          <a:xfrm>
            <a:off x="4745736" y="458501"/>
            <a:ext cx="4224528" cy="4226498"/>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4" name="TextBox 13">
            <a:extLst>
              <a:ext uri="{FF2B5EF4-FFF2-40B4-BE49-F238E27FC236}">
                <a16:creationId xmlns:a16="http://schemas.microsoft.com/office/drawing/2014/main" id="{170F0D8A-6798-5947-8A5D-C3F97CD1F3F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Circle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5" name="Title 5">
            <a:extLst>
              <a:ext uri="{FF2B5EF4-FFF2-40B4-BE49-F238E27FC236}">
                <a16:creationId xmlns:a16="http://schemas.microsoft.com/office/drawing/2014/main" id="{A5B75955-5AB8-7F4C-B853-095EB81F2225}"/>
              </a:ext>
            </a:extLst>
          </p:cNvPr>
          <p:cNvSpPr>
            <a:spLocks noGrp="1"/>
          </p:cNvSpPr>
          <p:nvPr>
            <p:ph type="title" hasCustomPrompt="1"/>
          </p:nvPr>
        </p:nvSpPr>
        <p:spPr>
          <a:xfrm>
            <a:off x="180803"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Text Placeholder 46">
            <a:extLst>
              <a:ext uri="{FF2B5EF4-FFF2-40B4-BE49-F238E27FC236}">
                <a16:creationId xmlns:a16="http://schemas.microsoft.com/office/drawing/2014/main" id="{A11FB64F-B097-2B4B-BA3D-BF602C94B20E}"/>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661729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plit Statement Slide w/ Image - Circle Frame">
    <p:bg>
      <p:bgPr>
        <a:solidFill>
          <a:schemeClr val="accent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28F0644-019E-694A-A7CC-46E84F3FFE40}"/>
              </a:ext>
            </a:extLst>
          </p:cNvPr>
          <p:cNvSpPr>
            <a:spLocks/>
          </p:cNvSpPr>
          <p:nvPr userDrawn="1"/>
        </p:nvSpPr>
        <p:spPr>
          <a:xfrm>
            <a:off x="4743451" y="459486"/>
            <a:ext cx="4229099" cy="4224528"/>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A2D85B32-0EE6-1144-9056-9EDA1DA4C1DE}"/>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Circle Frame | Diamond Shape</a:t>
            </a:r>
          </a:p>
        </p:txBody>
      </p:sp>
      <p:sp>
        <p:nvSpPr>
          <p:cNvPr id="15" name="Text Placeholder 46">
            <a:extLst>
              <a:ext uri="{FF2B5EF4-FFF2-40B4-BE49-F238E27FC236}">
                <a16:creationId xmlns:a16="http://schemas.microsoft.com/office/drawing/2014/main" id="{998B3936-D401-664D-B1C7-31D695BF0643}"/>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6" name="Picture Placeholder 9">
            <a:extLst>
              <a:ext uri="{FF2B5EF4-FFF2-40B4-BE49-F238E27FC236}">
                <a16:creationId xmlns:a16="http://schemas.microsoft.com/office/drawing/2014/main" id="{779D86B2-74BA-F442-8CCD-927D1B08B13F}"/>
              </a:ext>
            </a:extLst>
          </p:cNvPr>
          <p:cNvSpPr>
            <a:spLocks noGrp="1"/>
          </p:cNvSpPr>
          <p:nvPr>
            <p:ph type="pic" sz="quarter" idx="21" hasCustomPrompt="1"/>
          </p:nvPr>
        </p:nvSpPr>
        <p:spPr>
          <a:xfrm>
            <a:off x="190500" y="458501"/>
            <a:ext cx="4224528" cy="4226498"/>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E5FA1D89-D568-744F-BAC7-DD2A8EEB4AC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Circle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9" name="Title 5">
            <a:extLst>
              <a:ext uri="{FF2B5EF4-FFF2-40B4-BE49-F238E27FC236}">
                <a16:creationId xmlns:a16="http://schemas.microsoft.com/office/drawing/2014/main" id="{ED6E5AE5-7D3E-EE4F-9456-5C48CE95BEBF}"/>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65179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plit Statement Slide | Circle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D85B32-0EE6-1144-9056-9EDA1DA4C1DE}"/>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Circle Frame - No Shape</a:t>
            </a:r>
          </a:p>
        </p:txBody>
      </p:sp>
      <p:sp>
        <p:nvSpPr>
          <p:cNvPr id="13" name="Text Placeholder 46">
            <a:extLst>
              <a:ext uri="{FF2B5EF4-FFF2-40B4-BE49-F238E27FC236}">
                <a16:creationId xmlns:a16="http://schemas.microsoft.com/office/drawing/2014/main" id="{A39BFD8F-17B9-1D45-81AC-62593E6AB6E9}"/>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4" name="Picture Placeholder 9">
            <a:extLst>
              <a:ext uri="{FF2B5EF4-FFF2-40B4-BE49-F238E27FC236}">
                <a16:creationId xmlns:a16="http://schemas.microsoft.com/office/drawing/2014/main" id="{C706EECC-C9A1-F845-A116-D8C11F83DC4A}"/>
              </a:ext>
            </a:extLst>
          </p:cNvPr>
          <p:cNvSpPr>
            <a:spLocks noGrp="1"/>
          </p:cNvSpPr>
          <p:nvPr>
            <p:ph type="pic" sz="quarter" idx="21" hasCustomPrompt="1"/>
          </p:nvPr>
        </p:nvSpPr>
        <p:spPr>
          <a:xfrm>
            <a:off x="190500" y="458501"/>
            <a:ext cx="4224528" cy="4226498"/>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6" name="TextBox 15">
            <a:extLst>
              <a:ext uri="{FF2B5EF4-FFF2-40B4-BE49-F238E27FC236}">
                <a16:creationId xmlns:a16="http://schemas.microsoft.com/office/drawing/2014/main" id="{69A1FEE3-70A2-2743-8597-9DDE148B69C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Circle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C3084DB8-7AD7-724F-A9FD-0DB54A1AB532}"/>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744412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atement Slide w/ Image - Diamond Frame">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D682BAFB-FAF9-2C49-8C56-32362FCFE2BF}"/>
              </a:ext>
            </a:extLst>
          </p:cNvPr>
          <p:cNvSpPr/>
          <p:nvPr userDrawn="1"/>
        </p:nvSpPr>
        <p:spPr>
          <a:xfrm>
            <a:off x="4711868" y="484488"/>
            <a:ext cx="4260685" cy="4225497"/>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Diamond Frame | Arch Shape</a:t>
            </a:r>
          </a:p>
        </p:txBody>
      </p:sp>
      <p:sp>
        <p:nvSpPr>
          <p:cNvPr id="12" name="Picture Placeholder 9">
            <a:extLst>
              <a:ext uri="{FF2B5EF4-FFF2-40B4-BE49-F238E27FC236}">
                <a16:creationId xmlns:a16="http://schemas.microsoft.com/office/drawing/2014/main" id="{FEB2F38C-D6C0-0F4A-998D-F2AB69C8189F}"/>
              </a:ext>
            </a:extLst>
          </p:cNvPr>
          <p:cNvSpPr>
            <a:spLocks noGrp="1"/>
          </p:cNvSpPr>
          <p:nvPr>
            <p:ph type="pic" sz="quarter" idx="21" hasCustomPrompt="1"/>
          </p:nvPr>
        </p:nvSpPr>
        <p:spPr>
          <a:xfrm>
            <a:off x="183423" y="459486"/>
            <a:ext cx="4224528" cy="4224528"/>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1351B3FB-6D4B-A848-B177-00026EE51BB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9" name="Title 5">
            <a:extLst>
              <a:ext uri="{FF2B5EF4-FFF2-40B4-BE49-F238E27FC236}">
                <a16:creationId xmlns:a16="http://schemas.microsoft.com/office/drawing/2014/main" id="{BA7E1DBB-F6AD-C245-820D-5A70A2CCD874}"/>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24BEC7E5-A3D0-F242-838B-68758D86758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18462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tement Slide w/ Image - Diamond Frame v2">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D682BAFB-FAF9-2C49-8C56-32362FCFE2BF}"/>
              </a:ext>
            </a:extLst>
          </p:cNvPr>
          <p:cNvSpPr/>
          <p:nvPr userDrawn="1"/>
        </p:nvSpPr>
        <p:spPr>
          <a:xfrm>
            <a:off x="158915" y="484488"/>
            <a:ext cx="4260685" cy="4225497"/>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Arch Shape | Diamond Frame</a:t>
            </a:r>
          </a:p>
        </p:txBody>
      </p:sp>
      <p:sp>
        <p:nvSpPr>
          <p:cNvPr id="12" name="Picture Placeholder 9">
            <a:extLst>
              <a:ext uri="{FF2B5EF4-FFF2-40B4-BE49-F238E27FC236}">
                <a16:creationId xmlns:a16="http://schemas.microsoft.com/office/drawing/2014/main" id="{FEB2F38C-D6C0-0F4A-998D-F2AB69C8189F}"/>
              </a:ext>
            </a:extLst>
          </p:cNvPr>
          <p:cNvSpPr>
            <a:spLocks noGrp="1"/>
          </p:cNvSpPr>
          <p:nvPr>
            <p:ph type="pic" sz="quarter" idx="21" hasCustomPrompt="1"/>
          </p:nvPr>
        </p:nvSpPr>
        <p:spPr>
          <a:xfrm>
            <a:off x="4730750" y="459486"/>
            <a:ext cx="4224528" cy="4224528"/>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8" name="TextBox 17">
            <a:extLst>
              <a:ext uri="{FF2B5EF4-FFF2-40B4-BE49-F238E27FC236}">
                <a16:creationId xmlns:a16="http://schemas.microsoft.com/office/drawing/2014/main" id="{1351B3FB-6D4B-A848-B177-00026EE51BB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9" name="Title 5">
            <a:extLst>
              <a:ext uri="{FF2B5EF4-FFF2-40B4-BE49-F238E27FC236}">
                <a16:creationId xmlns:a16="http://schemas.microsoft.com/office/drawing/2014/main" id="{BA7E1DBB-F6AD-C245-820D-5A70A2CCD874}"/>
              </a:ext>
            </a:extLst>
          </p:cNvPr>
          <p:cNvSpPr>
            <a:spLocks noGrp="1"/>
          </p:cNvSpPr>
          <p:nvPr>
            <p:ph type="title" hasCustomPrompt="1"/>
          </p:nvPr>
        </p:nvSpPr>
        <p:spPr>
          <a:xfrm>
            <a:off x="199851"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24BEC7E5-A3D0-F242-838B-68758D86758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20859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plit Statement Slide w/ Image - Diamond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0353BC0-8422-1846-BAC8-D89B76789D0F}"/>
              </a:ext>
            </a:extLst>
          </p:cNvPr>
          <p:cNvSpPr/>
          <p:nvPr userDrawn="1"/>
        </p:nvSpPr>
        <p:spPr>
          <a:xfrm>
            <a:off x="4711868" y="484488"/>
            <a:ext cx="4260685" cy="4225497"/>
          </a:xfrm>
          <a:custGeom>
            <a:avLst/>
            <a:gdLst>
              <a:gd name="connsiteX0" fmla="*/ 2130342 w 4260685"/>
              <a:gd name="connsiteY0" fmla="*/ 0 h 4225497"/>
              <a:gd name="connsiteX1" fmla="*/ 4260685 w 4260685"/>
              <a:gd name="connsiteY1" fmla="*/ 2129044 h 4225497"/>
              <a:gd name="connsiteX2" fmla="*/ 4260685 w 4260685"/>
              <a:gd name="connsiteY2" fmla="*/ 2243782 h 4225497"/>
              <a:gd name="connsiteX3" fmla="*/ 4260685 w 4260685"/>
              <a:gd name="connsiteY3" fmla="*/ 2576210 h 4225497"/>
              <a:gd name="connsiteX4" fmla="*/ 4260685 w 4260685"/>
              <a:gd name="connsiteY4" fmla="*/ 2691105 h 4225497"/>
              <a:gd name="connsiteX5" fmla="*/ 4260685 w 4260685"/>
              <a:gd name="connsiteY5" fmla="*/ 2818885 h 4225497"/>
              <a:gd name="connsiteX6" fmla="*/ 4260685 w 4260685"/>
              <a:gd name="connsiteY6" fmla="*/ 3576262 h 4225497"/>
              <a:gd name="connsiteX7" fmla="*/ 4260685 w 4260685"/>
              <a:gd name="connsiteY7" fmla="*/ 3691158 h 4225497"/>
              <a:gd name="connsiteX8" fmla="*/ 4260685 w 4260685"/>
              <a:gd name="connsiteY8" fmla="*/ 4107208 h 4225497"/>
              <a:gd name="connsiteX9" fmla="*/ 4142324 w 4260685"/>
              <a:gd name="connsiteY9" fmla="*/ 4225497 h 4225497"/>
              <a:gd name="connsiteX10" fmla="*/ 118362 w 4260685"/>
              <a:gd name="connsiteY10" fmla="*/ 4225497 h 4225497"/>
              <a:gd name="connsiteX11" fmla="*/ 0 w 4260685"/>
              <a:gd name="connsiteY11" fmla="*/ 4107208 h 4225497"/>
              <a:gd name="connsiteX12" fmla="*/ 0 w 4260685"/>
              <a:gd name="connsiteY12" fmla="*/ 3691158 h 4225497"/>
              <a:gd name="connsiteX13" fmla="*/ 0 w 4260685"/>
              <a:gd name="connsiteY13" fmla="*/ 3576262 h 4225497"/>
              <a:gd name="connsiteX14" fmla="*/ 0 w 4260685"/>
              <a:gd name="connsiteY14" fmla="*/ 2818885 h 4225497"/>
              <a:gd name="connsiteX15" fmla="*/ 0 w 4260685"/>
              <a:gd name="connsiteY15" fmla="*/ 2691105 h 4225497"/>
              <a:gd name="connsiteX16" fmla="*/ 0 w 4260685"/>
              <a:gd name="connsiteY16" fmla="*/ 2576210 h 4225497"/>
              <a:gd name="connsiteX17" fmla="*/ 0 w 4260685"/>
              <a:gd name="connsiteY17" fmla="*/ 2243782 h 4225497"/>
              <a:gd name="connsiteX18" fmla="*/ 0 w 4260685"/>
              <a:gd name="connsiteY18" fmla="*/ 2129044 h 4225497"/>
              <a:gd name="connsiteX19" fmla="*/ 2130342 w 4260685"/>
              <a:gd name="connsiteY19" fmla="*/ 0 h 42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0685" h="4225497">
                <a:moveTo>
                  <a:pt x="2130342" y="0"/>
                </a:moveTo>
                <a:cubicBezTo>
                  <a:pt x="3306898" y="0"/>
                  <a:pt x="4260685" y="953206"/>
                  <a:pt x="4260685" y="2129044"/>
                </a:cubicBezTo>
                <a:lnTo>
                  <a:pt x="4260685" y="2243782"/>
                </a:lnTo>
                <a:lnTo>
                  <a:pt x="4260685" y="2576210"/>
                </a:lnTo>
                <a:lnTo>
                  <a:pt x="4260685" y="2691105"/>
                </a:lnTo>
                <a:lnTo>
                  <a:pt x="4260685" y="2818885"/>
                </a:lnTo>
                <a:lnTo>
                  <a:pt x="4260685" y="3576262"/>
                </a:lnTo>
                <a:lnTo>
                  <a:pt x="4260685" y="3691158"/>
                </a:lnTo>
                <a:lnTo>
                  <a:pt x="4260685" y="4107208"/>
                </a:lnTo>
                <a:cubicBezTo>
                  <a:pt x="4260685" y="4172538"/>
                  <a:pt x="4207692" y="4225497"/>
                  <a:pt x="4142324" y="4225497"/>
                </a:cubicBezTo>
                <a:lnTo>
                  <a:pt x="118362" y="4225497"/>
                </a:lnTo>
                <a:cubicBezTo>
                  <a:pt x="52993" y="4225497"/>
                  <a:pt x="0" y="4172538"/>
                  <a:pt x="0" y="4107208"/>
                </a:cubicBezTo>
                <a:lnTo>
                  <a:pt x="0" y="3691158"/>
                </a:lnTo>
                <a:lnTo>
                  <a:pt x="0" y="3576262"/>
                </a:lnTo>
                <a:lnTo>
                  <a:pt x="0" y="2818885"/>
                </a:lnTo>
                <a:lnTo>
                  <a:pt x="0" y="2691105"/>
                </a:lnTo>
                <a:lnTo>
                  <a:pt x="0" y="2576210"/>
                </a:lnTo>
                <a:lnTo>
                  <a:pt x="0" y="2243782"/>
                </a:lnTo>
                <a:lnTo>
                  <a:pt x="0" y="2129044"/>
                </a:lnTo>
                <a:cubicBezTo>
                  <a:pt x="0" y="953206"/>
                  <a:pt x="953787" y="0"/>
                  <a:pt x="21303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470FECC8-9761-294E-9897-F7C97B6D591F}"/>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Diamond Frame | Arch Shape</a:t>
            </a:r>
          </a:p>
        </p:txBody>
      </p:sp>
      <p:sp>
        <p:nvSpPr>
          <p:cNvPr id="14" name="Picture Placeholder 9">
            <a:extLst>
              <a:ext uri="{FF2B5EF4-FFF2-40B4-BE49-F238E27FC236}">
                <a16:creationId xmlns:a16="http://schemas.microsoft.com/office/drawing/2014/main" id="{7EA6E072-17B3-A54C-9BD1-BA43A09F776E}"/>
              </a:ext>
            </a:extLst>
          </p:cNvPr>
          <p:cNvSpPr>
            <a:spLocks noGrp="1"/>
          </p:cNvSpPr>
          <p:nvPr>
            <p:ph type="pic" sz="quarter" idx="21" hasCustomPrompt="1"/>
          </p:nvPr>
        </p:nvSpPr>
        <p:spPr>
          <a:xfrm>
            <a:off x="183423" y="459486"/>
            <a:ext cx="4224528" cy="4224528"/>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9B99DCD6-7C95-0249-97B2-FF8D3FAEFA61}"/>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7" name="TextBox 16">
            <a:extLst>
              <a:ext uri="{FF2B5EF4-FFF2-40B4-BE49-F238E27FC236}">
                <a16:creationId xmlns:a16="http://schemas.microsoft.com/office/drawing/2014/main" id="{C3BF9A43-07A4-BF4F-A9FB-B3960B7C1A2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Title 5">
            <a:extLst>
              <a:ext uri="{FF2B5EF4-FFF2-40B4-BE49-F238E27FC236}">
                <a16:creationId xmlns:a16="http://schemas.microsoft.com/office/drawing/2014/main" id="{07F0080C-B91E-3443-ABB7-375D2217DA2E}"/>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616411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plit Statement Slide | Diamond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0FECC8-9761-294E-9897-F7C97B6D591F}"/>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Diamond Frame - No Shape</a:t>
            </a:r>
          </a:p>
        </p:txBody>
      </p:sp>
      <p:sp>
        <p:nvSpPr>
          <p:cNvPr id="12" name="Picture Placeholder 9">
            <a:extLst>
              <a:ext uri="{FF2B5EF4-FFF2-40B4-BE49-F238E27FC236}">
                <a16:creationId xmlns:a16="http://schemas.microsoft.com/office/drawing/2014/main" id="{DDE020D4-E164-5846-AB56-5D6E72FD1599}"/>
              </a:ext>
            </a:extLst>
          </p:cNvPr>
          <p:cNvSpPr>
            <a:spLocks noGrp="1"/>
          </p:cNvSpPr>
          <p:nvPr>
            <p:ph type="pic" sz="quarter" idx="21" hasCustomPrompt="1"/>
          </p:nvPr>
        </p:nvSpPr>
        <p:spPr>
          <a:xfrm>
            <a:off x="183423" y="459486"/>
            <a:ext cx="4224528" cy="4224528"/>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3" name="Text Placeholder 46">
            <a:extLst>
              <a:ext uri="{FF2B5EF4-FFF2-40B4-BE49-F238E27FC236}">
                <a16:creationId xmlns:a16="http://schemas.microsoft.com/office/drawing/2014/main" id="{D9EF8B5C-EE08-8647-83F6-88462427841C}"/>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78DF36FD-922B-C644-A709-E9B110358B5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5FD18AE9-9E7D-734E-B7D2-8D75A5A8EF7E}"/>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894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tement Slide w/ Image -Arch Fram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B05C487-5046-3844-AB6C-A4FB6DD91C87}"/>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Arch Frame | Notched Shape</a:t>
            </a:r>
          </a:p>
        </p:txBody>
      </p:sp>
      <p:sp>
        <p:nvSpPr>
          <p:cNvPr id="12" name="Picture Placeholder 21">
            <a:extLst>
              <a:ext uri="{FF2B5EF4-FFF2-40B4-BE49-F238E27FC236}">
                <a16:creationId xmlns:a16="http://schemas.microsoft.com/office/drawing/2014/main" id="{E1D588DC-1006-DE47-8DF4-9DBACAF67F97}"/>
              </a:ext>
            </a:extLst>
          </p:cNvPr>
          <p:cNvSpPr>
            <a:spLocks noGrp="1"/>
          </p:cNvSpPr>
          <p:nvPr>
            <p:ph type="pic" sz="quarter" idx="18" hasCustomPrompt="1"/>
          </p:nvPr>
        </p:nvSpPr>
        <p:spPr>
          <a:xfrm>
            <a:off x="190500" y="428624"/>
            <a:ext cx="4229101" cy="428625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0188A89C-8523-A544-83D9-83CA8E74C48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2393E6E6-3E93-9144-A1A4-84334E675592}"/>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B97D96AC-65B9-5145-A328-B6C9C00D5E68}"/>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554706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367C75-B0FA-E14E-8B96-6A72197004ED}"/>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Blank Slide (Faded Mosaic Background)</a:t>
            </a:r>
          </a:p>
        </p:txBody>
      </p:sp>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7" name="TextBox 36">
            <a:extLst>
              <a:ext uri="{FF2B5EF4-FFF2-40B4-BE49-F238E27FC236}">
                <a16:creationId xmlns:a16="http://schemas.microsoft.com/office/drawing/2014/main" id="{5787C890-07DB-804A-AFB7-B2E80B9FD63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033846012"/>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atement Slide w/ Image -Arch Frame v2">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B05C487-5046-3844-AB6C-A4FB6DD91C87}"/>
              </a:ext>
            </a:extLst>
          </p:cNvPr>
          <p:cNvSpPr/>
          <p:nvPr userDrawn="1"/>
        </p:nvSpPr>
        <p:spPr>
          <a:xfrm>
            <a:off x="1930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w/ Image - Notched Shape | Arch Frame</a:t>
            </a:r>
          </a:p>
        </p:txBody>
      </p:sp>
      <p:sp>
        <p:nvSpPr>
          <p:cNvPr id="12" name="Picture Placeholder 21">
            <a:extLst>
              <a:ext uri="{FF2B5EF4-FFF2-40B4-BE49-F238E27FC236}">
                <a16:creationId xmlns:a16="http://schemas.microsoft.com/office/drawing/2014/main" id="{E1D588DC-1006-DE47-8DF4-9DBACAF67F97}"/>
              </a:ext>
            </a:extLst>
          </p:cNvPr>
          <p:cNvSpPr>
            <a:spLocks noGrp="1"/>
          </p:cNvSpPr>
          <p:nvPr>
            <p:ph type="pic" sz="quarter" idx="18" hasCustomPrompt="1"/>
          </p:nvPr>
        </p:nvSpPr>
        <p:spPr>
          <a:xfrm>
            <a:off x="4743449" y="428624"/>
            <a:ext cx="4229101" cy="428625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0188A89C-8523-A544-83D9-83CA8E74C48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2393E6E6-3E93-9144-A1A4-84334E675592}"/>
              </a:ext>
            </a:extLst>
          </p:cNvPr>
          <p:cNvSpPr>
            <a:spLocks noGrp="1"/>
          </p:cNvSpPr>
          <p:nvPr>
            <p:ph type="title" hasCustomPrompt="1"/>
          </p:nvPr>
        </p:nvSpPr>
        <p:spPr>
          <a:xfrm>
            <a:off x="2189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0" name="Text Placeholder 46">
            <a:extLst>
              <a:ext uri="{FF2B5EF4-FFF2-40B4-BE49-F238E27FC236}">
                <a16:creationId xmlns:a16="http://schemas.microsoft.com/office/drawing/2014/main" id="{B97D96AC-65B9-5145-A328-B6C9C00D5E68}"/>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216729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plit Statement Slide w/ Image -Arch Frame">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B41187D-20F1-7A4F-8624-42D49B0B67A5}"/>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F5C0FA62-D73D-4B43-82FB-AB562B7867E1}"/>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Picture Placeholder 21">
            <a:extLst>
              <a:ext uri="{FF2B5EF4-FFF2-40B4-BE49-F238E27FC236}">
                <a16:creationId xmlns:a16="http://schemas.microsoft.com/office/drawing/2014/main" id="{391A2834-047C-9D4B-BF4C-3506B884720D}"/>
              </a:ext>
            </a:extLst>
          </p:cNvPr>
          <p:cNvSpPr>
            <a:spLocks noGrp="1"/>
          </p:cNvSpPr>
          <p:nvPr>
            <p:ph type="pic" sz="quarter" idx="18" hasCustomPrompt="1"/>
          </p:nvPr>
        </p:nvSpPr>
        <p:spPr>
          <a:xfrm>
            <a:off x="190500" y="428624"/>
            <a:ext cx="4229101" cy="428625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5" name="Text Placeholder 46">
            <a:extLst>
              <a:ext uri="{FF2B5EF4-FFF2-40B4-BE49-F238E27FC236}">
                <a16:creationId xmlns:a16="http://schemas.microsoft.com/office/drawing/2014/main" id="{B39DEE2A-097B-1A46-9453-FED271CA7779}"/>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Arch Frame | Notched Shape</a:t>
            </a:r>
          </a:p>
        </p:txBody>
      </p:sp>
      <p:sp>
        <p:nvSpPr>
          <p:cNvPr id="18" name="TextBox 17">
            <a:extLst>
              <a:ext uri="{FF2B5EF4-FFF2-40B4-BE49-F238E27FC236}">
                <a16:creationId xmlns:a16="http://schemas.microsoft.com/office/drawing/2014/main" id="{B8A9C341-D949-A84D-8027-279C28A150B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9" name="Title 5">
            <a:extLst>
              <a:ext uri="{FF2B5EF4-FFF2-40B4-BE49-F238E27FC236}">
                <a16:creationId xmlns:a16="http://schemas.microsoft.com/office/drawing/2014/main" id="{51CEAA88-ABF4-EC49-BAFA-90D3990EDE54}"/>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41080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plit Statement Slide | Arch Frame Only">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C0FA62-D73D-4B43-82FB-AB562B7867E1}"/>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Split Statement Slide w/ Image - Arch Frame - No Shape</a:t>
            </a:r>
          </a:p>
        </p:txBody>
      </p:sp>
      <p:sp>
        <p:nvSpPr>
          <p:cNvPr id="13" name="Picture Placeholder 21">
            <a:extLst>
              <a:ext uri="{FF2B5EF4-FFF2-40B4-BE49-F238E27FC236}">
                <a16:creationId xmlns:a16="http://schemas.microsoft.com/office/drawing/2014/main" id="{AB921957-210F-0B44-A09A-1AAAD948D7F8}"/>
              </a:ext>
            </a:extLst>
          </p:cNvPr>
          <p:cNvSpPr>
            <a:spLocks noGrp="1"/>
          </p:cNvSpPr>
          <p:nvPr>
            <p:ph type="pic" sz="quarter" idx="18" hasCustomPrompt="1"/>
          </p:nvPr>
        </p:nvSpPr>
        <p:spPr>
          <a:xfrm>
            <a:off x="190500" y="428624"/>
            <a:ext cx="4229101" cy="428625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CD332E64-C508-4644-97E8-C2788583F6CF}"/>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
        <p:nvSpPr>
          <p:cNvPr id="16" name="TextBox 15">
            <a:extLst>
              <a:ext uri="{FF2B5EF4-FFF2-40B4-BE49-F238E27FC236}">
                <a16:creationId xmlns:a16="http://schemas.microsoft.com/office/drawing/2014/main" id="{444C440F-E5D0-DF4B-8297-8ED25E17A1D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F7C3F9DF-74D9-0741-85F8-A00D5EF53D5D}"/>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767281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Octagon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6" name="TextBox 15">
            <a:extLst>
              <a:ext uri="{FF2B5EF4-FFF2-40B4-BE49-F238E27FC236}">
                <a16:creationId xmlns:a16="http://schemas.microsoft.com/office/drawing/2014/main" id="{F5BDBB96-DE2F-C64B-9FE2-239C324797D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50190153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tement Slide - Barrel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E1A8A0D-33DD-B24F-8B20-EC2105F21BEB}"/>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Barrel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0" name="Title 5">
            <a:extLst>
              <a:ext uri="{FF2B5EF4-FFF2-40B4-BE49-F238E27FC236}">
                <a16:creationId xmlns:a16="http://schemas.microsoft.com/office/drawing/2014/main" id="{FCD90EE9-BD36-5D49-8298-31335A9B8115}"/>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1" name="Text Placeholder 46">
            <a:extLst>
              <a:ext uri="{FF2B5EF4-FFF2-40B4-BE49-F238E27FC236}">
                <a16:creationId xmlns:a16="http://schemas.microsoft.com/office/drawing/2014/main" id="{F451511A-E368-F146-9B7D-019F5B9B837C}"/>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0661D074-E9DC-6043-AC9C-257B1125EFA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85730164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tatement Slide - Barrel Rotated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51CE9B8-5FB6-F64C-B2E7-68C1325E8564}"/>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Barrel Rotated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0" name="Title 5">
            <a:extLst>
              <a:ext uri="{FF2B5EF4-FFF2-40B4-BE49-F238E27FC236}">
                <a16:creationId xmlns:a16="http://schemas.microsoft.com/office/drawing/2014/main" id="{D8FF06F2-D734-AE4F-8ADF-25A3E72788DD}"/>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1" name="Text Placeholder 46">
            <a:extLst>
              <a:ext uri="{FF2B5EF4-FFF2-40B4-BE49-F238E27FC236}">
                <a16:creationId xmlns:a16="http://schemas.microsoft.com/office/drawing/2014/main" id="{312D5909-9DF3-BE40-A7A5-B8236B4F8BF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7AAA54CA-9147-BE4A-A6E7-6EEBB0044A5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85003598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tatement Slide - Hexagon Shap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C969AEB-2BA5-DF49-A2AC-205601F4FD65}"/>
              </a:ext>
            </a:extLst>
          </p:cNvPr>
          <p:cNvSpPr>
            <a:spLocks noChangeAspect="1"/>
          </p:cNvSpPr>
          <p:nvPr userDrawn="1"/>
        </p:nvSpPr>
        <p:spPr>
          <a:xfrm>
            <a:off x="370251" y="361950"/>
            <a:ext cx="8403497" cy="4572000"/>
          </a:xfrm>
          <a:custGeom>
            <a:avLst/>
            <a:gdLst>
              <a:gd name="connsiteX0" fmla="*/ 1928462 w 11724601"/>
              <a:gd name="connsiteY0" fmla="*/ 0 h 6378877"/>
              <a:gd name="connsiteX1" fmla="*/ 2150982 w 11724601"/>
              <a:gd name="connsiteY1" fmla="*/ 0 h 6378877"/>
              <a:gd name="connsiteX2" fmla="*/ 2526627 w 11724601"/>
              <a:gd name="connsiteY2" fmla="*/ 0 h 6378877"/>
              <a:gd name="connsiteX3" fmla="*/ 7586894 w 11724601"/>
              <a:gd name="connsiteY3" fmla="*/ 0 h 6378877"/>
              <a:gd name="connsiteX4" fmla="*/ 9563421 w 11724601"/>
              <a:gd name="connsiteY4" fmla="*/ 0 h 6378877"/>
              <a:gd name="connsiteX5" fmla="*/ 9563421 w 11724601"/>
              <a:gd name="connsiteY5" fmla="*/ 1 h 6378877"/>
              <a:gd name="connsiteX6" fmla="*/ 9618216 w 11724601"/>
              <a:gd name="connsiteY6" fmla="*/ 1 h 6378877"/>
              <a:gd name="connsiteX7" fmla="*/ 9796063 w 11724601"/>
              <a:gd name="connsiteY7" fmla="*/ 1 h 6378877"/>
              <a:gd name="connsiteX8" fmla="*/ 9974650 w 11724601"/>
              <a:gd name="connsiteY8" fmla="*/ 103033 h 6378877"/>
              <a:gd name="connsiteX9" fmla="*/ 11696989 w 11724601"/>
              <a:gd name="connsiteY9" fmla="*/ 3086202 h 6378877"/>
              <a:gd name="connsiteX10" fmla="*/ 11696989 w 11724601"/>
              <a:gd name="connsiteY10" fmla="*/ 3292265 h 6378877"/>
              <a:gd name="connsiteX11" fmla="*/ 9974857 w 11724601"/>
              <a:gd name="connsiteY11" fmla="*/ 6275709 h 6378877"/>
              <a:gd name="connsiteX12" fmla="*/ 9796202 w 11724601"/>
              <a:gd name="connsiteY12" fmla="*/ 6378877 h 6378877"/>
              <a:gd name="connsiteX13" fmla="*/ 9618216 w 11724601"/>
              <a:gd name="connsiteY13" fmla="*/ 6378877 h 6378877"/>
              <a:gd name="connsiteX14" fmla="*/ 9197974 w 11724601"/>
              <a:gd name="connsiteY14" fmla="*/ 6378877 h 6378877"/>
              <a:gd name="connsiteX15" fmla="*/ 9197974 w 11724601"/>
              <a:gd name="connsiteY15" fmla="*/ 6378876 h 6378877"/>
              <a:gd name="connsiteX16" fmla="*/ 7586894 w 11724601"/>
              <a:gd name="connsiteY16" fmla="*/ 6378876 h 6378877"/>
              <a:gd name="connsiteX17" fmla="*/ 4127483 w 11724601"/>
              <a:gd name="connsiteY17" fmla="*/ 6378876 h 6378877"/>
              <a:gd name="connsiteX18" fmla="*/ 2526627 w 11724601"/>
              <a:gd name="connsiteY18" fmla="*/ 6378876 h 6378877"/>
              <a:gd name="connsiteX19" fmla="*/ 2150982 w 11724601"/>
              <a:gd name="connsiteY19" fmla="*/ 6378876 h 6378877"/>
              <a:gd name="connsiteX20" fmla="*/ 2093130 w 11724601"/>
              <a:gd name="connsiteY20" fmla="*/ 6378876 h 6378877"/>
              <a:gd name="connsiteX21" fmla="*/ 1928462 w 11724601"/>
              <a:gd name="connsiteY21" fmla="*/ 6378876 h 6378877"/>
              <a:gd name="connsiteX22" fmla="*/ 1749875 w 11724601"/>
              <a:gd name="connsiteY22" fmla="*/ 6275845 h 6378877"/>
              <a:gd name="connsiteX23" fmla="*/ 27606 w 11724601"/>
              <a:gd name="connsiteY23" fmla="*/ 3292539 h 6378877"/>
              <a:gd name="connsiteX24" fmla="*/ 27606 w 11724601"/>
              <a:gd name="connsiteY24" fmla="*/ 3086476 h 6378877"/>
              <a:gd name="connsiteX25" fmla="*/ 1749875 w 11724601"/>
              <a:gd name="connsiteY25" fmla="*/ 103031 h 6378877"/>
              <a:gd name="connsiteX26" fmla="*/ 1928462 w 11724601"/>
              <a:gd name="connsiteY26" fmla="*/ 0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24601" h="6378877">
                <a:moveTo>
                  <a:pt x="1928462" y="0"/>
                </a:moveTo>
                <a:lnTo>
                  <a:pt x="2150982" y="0"/>
                </a:lnTo>
                <a:lnTo>
                  <a:pt x="2526627" y="0"/>
                </a:lnTo>
                <a:lnTo>
                  <a:pt x="7586894" y="0"/>
                </a:lnTo>
                <a:lnTo>
                  <a:pt x="9563421" y="0"/>
                </a:lnTo>
                <a:lnTo>
                  <a:pt x="9563421" y="1"/>
                </a:lnTo>
                <a:lnTo>
                  <a:pt x="9618216" y="1"/>
                </a:lnTo>
                <a:lnTo>
                  <a:pt x="9796063" y="1"/>
                </a:lnTo>
                <a:cubicBezTo>
                  <a:pt x="9869731" y="-46"/>
                  <a:pt x="9937821" y="39235"/>
                  <a:pt x="9974650" y="103033"/>
                </a:cubicBezTo>
                <a:lnTo>
                  <a:pt x="11696989" y="3086202"/>
                </a:lnTo>
                <a:cubicBezTo>
                  <a:pt x="11733805" y="3149957"/>
                  <a:pt x="11733805" y="3228509"/>
                  <a:pt x="11696989" y="3292265"/>
                </a:cubicBezTo>
                <a:lnTo>
                  <a:pt x="9974857" y="6275709"/>
                </a:lnTo>
                <a:cubicBezTo>
                  <a:pt x="9938047" y="6339581"/>
                  <a:pt x="9869923" y="6378946"/>
                  <a:pt x="9796202" y="6378877"/>
                </a:cubicBezTo>
                <a:lnTo>
                  <a:pt x="9618216" y="6378877"/>
                </a:lnTo>
                <a:lnTo>
                  <a:pt x="9197974" y="6378877"/>
                </a:lnTo>
                <a:lnTo>
                  <a:pt x="9197974" y="6378876"/>
                </a:lnTo>
                <a:lnTo>
                  <a:pt x="7586894" y="6378876"/>
                </a:lnTo>
                <a:lnTo>
                  <a:pt x="4127483" y="6378876"/>
                </a:lnTo>
                <a:lnTo>
                  <a:pt x="2526627" y="6378876"/>
                </a:lnTo>
                <a:lnTo>
                  <a:pt x="2150982" y="6378876"/>
                </a:lnTo>
                <a:lnTo>
                  <a:pt x="2093130" y="6378876"/>
                </a:lnTo>
                <a:lnTo>
                  <a:pt x="1928462" y="6378876"/>
                </a:lnTo>
                <a:cubicBezTo>
                  <a:pt x="1854795" y="6378945"/>
                  <a:pt x="1786706" y="6339642"/>
                  <a:pt x="1749875" y="6275845"/>
                </a:cubicBezTo>
                <a:lnTo>
                  <a:pt x="27606" y="3292539"/>
                </a:lnTo>
                <a:cubicBezTo>
                  <a:pt x="-9203" y="3228783"/>
                  <a:pt x="-9203" y="3150232"/>
                  <a:pt x="27606" y="3086476"/>
                </a:cubicBezTo>
                <a:lnTo>
                  <a:pt x="1749875" y="103031"/>
                </a:lnTo>
                <a:cubicBezTo>
                  <a:pt x="1786767" y="39297"/>
                  <a:pt x="1854817" y="38"/>
                  <a:pt x="19284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9" name="Title 5">
            <a:extLst>
              <a:ext uri="{FF2B5EF4-FFF2-40B4-BE49-F238E27FC236}">
                <a16:creationId xmlns:a16="http://schemas.microsoft.com/office/drawing/2014/main" id="{3585B4EB-04F7-A64B-A6C3-A53563778058}"/>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Hexagon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0" name="Text Placeholder 46">
            <a:extLst>
              <a:ext uri="{FF2B5EF4-FFF2-40B4-BE49-F238E27FC236}">
                <a16:creationId xmlns:a16="http://schemas.microsoft.com/office/drawing/2014/main" id="{663E789B-CEAF-7840-957E-E938853110EB}"/>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842F2191-C299-974D-91C2-625A1B83CA7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06221435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tatement Slide - Notched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906C3B7-72BE-D44C-A66F-33F213323C82}"/>
              </a:ext>
            </a:extLst>
          </p:cNvPr>
          <p:cNvSpPr>
            <a:spLocks noChangeAspect="1"/>
          </p:cNvSpPr>
          <p:nvPr userDrawn="1"/>
        </p:nvSpPr>
        <p:spPr>
          <a:xfrm>
            <a:off x="371433" y="361950"/>
            <a:ext cx="8401133" cy="4572000"/>
          </a:xfrm>
          <a:custGeom>
            <a:avLst/>
            <a:gdLst>
              <a:gd name="connsiteX0" fmla="*/ 9552880 w 11734800"/>
              <a:gd name="connsiteY0" fmla="*/ 0 h 6386222"/>
              <a:gd name="connsiteX1" fmla="*/ 11202297 w 11734800"/>
              <a:gd name="connsiteY1" fmla="*/ 0 h 6386222"/>
              <a:gd name="connsiteX2" fmla="*/ 11230289 w 11734800"/>
              <a:gd name="connsiteY2" fmla="*/ 28052 h 6386222"/>
              <a:gd name="connsiteX3" fmla="*/ 11706749 w 11734800"/>
              <a:gd name="connsiteY3" fmla="*/ 504512 h 6386222"/>
              <a:gd name="connsiteX4" fmla="*/ 11734800 w 11734800"/>
              <a:gd name="connsiteY4" fmla="*/ 532504 h 6386222"/>
              <a:gd name="connsiteX5" fmla="*/ 11734800 w 11734800"/>
              <a:gd name="connsiteY5" fmla="*/ 5853719 h 6386222"/>
              <a:gd name="connsiteX6" fmla="*/ 11706749 w 11734800"/>
              <a:gd name="connsiteY6" fmla="*/ 5881711 h 6386222"/>
              <a:gd name="connsiteX7" fmla="*/ 11230289 w 11734800"/>
              <a:gd name="connsiteY7" fmla="*/ 6358171 h 6386222"/>
              <a:gd name="connsiteX8" fmla="*/ 11202297 w 11734800"/>
              <a:gd name="connsiteY8" fmla="*/ 6386222 h 6386222"/>
              <a:gd name="connsiteX9" fmla="*/ 10091393 w 11734800"/>
              <a:gd name="connsiteY9" fmla="*/ 6386222 h 6386222"/>
              <a:gd name="connsiteX10" fmla="*/ 9552880 w 11734800"/>
              <a:gd name="connsiteY10" fmla="*/ 6386222 h 6386222"/>
              <a:gd name="connsiteX11" fmla="*/ 2181922 w 11734800"/>
              <a:gd name="connsiteY11" fmla="*/ 6386222 h 6386222"/>
              <a:gd name="connsiteX12" fmla="*/ 1643408 w 11734800"/>
              <a:gd name="connsiteY12" fmla="*/ 6386222 h 6386222"/>
              <a:gd name="connsiteX13" fmla="*/ 532504 w 11734800"/>
              <a:gd name="connsiteY13" fmla="*/ 6386222 h 6386222"/>
              <a:gd name="connsiteX14" fmla="*/ 504512 w 11734800"/>
              <a:gd name="connsiteY14" fmla="*/ 6358171 h 6386222"/>
              <a:gd name="connsiteX15" fmla="*/ 28052 w 11734800"/>
              <a:gd name="connsiteY15" fmla="*/ 5881711 h 6386222"/>
              <a:gd name="connsiteX16" fmla="*/ 0 w 11734800"/>
              <a:gd name="connsiteY16" fmla="*/ 5853719 h 6386222"/>
              <a:gd name="connsiteX17" fmla="*/ 0 w 11734800"/>
              <a:gd name="connsiteY17" fmla="*/ 532504 h 6386222"/>
              <a:gd name="connsiteX18" fmla="*/ 28052 w 11734800"/>
              <a:gd name="connsiteY18" fmla="*/ 504512 h 6386222"/>
              <a:gd name="connsiteX19" fmla="*/ 504512 w 11734800"/>
              <a:gd name="connsiteY19" fmla="*/ 28052 h 6386222"/>
              <a:gd name="connsiteX20" fmla="*/ 532504 w 11734800"/>
              <a:gd name="connsiteY20" fmla="*/ 0 h 6386222"/>
              <a:gd name="connsiteX21" fmla="*/ 1643408 w 11734800"/>
              <a:gd name="connsiteY21" fmla="*/ 0 h 6386222"/>
              <a:gd name="connsiteX22" fmla="*/ 2181922 w 11734800"/>
              <a:gd name="connsiteY22" fmla="*/ 0 h 6386222"/>
              <a:gd name="connsiteX23" fmla="*/ 9552880 w 11734800"/>
              <a:gd name="connsiteY23" fmla="*/ 0 h 63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0" h="6386222">
                <a:moveTo>
                  <a:pt x="9552880" y="0"/>
                </a:moveTo>
                <a:lnTo>
                  <a:pt x="11202297" y="0"/>
                </a:lnTo>
                <a:cubicBezTo>
                  <a:pt x="11217683" y="226"/>
                  <a:pt x="11230097" y="12662"/>
                  <a:pt x="11230289" y="28052"/>
                </a:cubicBezTo>
                <a:cubicBezTo>
                  <a:pt x="11244894" y="284900"/>
                  <a:pt x="11449927" y="489906"/>
                  <a:pt x="11706749" y="504512"/>
                </a:cubicBezTo>
                <a:cubicBezTo>
                  <a:pt x="11722088" y="504858"/>
                  <a:pt x="11734442" y="517180"/>
                  <a:pt x="11734800" y="532504"/>
                </a:cubicBezTo>
                <a:lnTo>
                  <a:pt x="11734800" y="5853719"/>
                </a:lnTo>
                <a:cubicBezTo>
                  <a:pt x="11734561" y="5869105"/>
                  <a:pt x="11722147" y="5881520"/>
                  <a:pt x="11706749" y="5881711"/>
                </a:cubicBezTo>
                <a:cubicBezTo>
                  <a:pt x="11449927" y="5896316"/>
                  <a:pt x="11244894" y="6101350"/>
                  <a:pt x="11230289" y="6358171"/>
                </a:cubicBezTo>
                <a:cubicBezTo>
                  <a:pt x="11229942" y="6373510"/>
                  <a:pt x="11217618" y="6385864"/>
                  <a:pt x="11202297" y="6386222"/>
                </a:cubicBezTo>
                <a:lnTo>
                  <a:pt x="10091393" y="6386222"/>
                </a:lnTo>
                <a:lnTo>
                  <a:pt x="9552880" y="6386222"/>
                </a:lnTo>
                <a:lnTo>
                  <a:pt x="2181922" y="6386222"/>
                </a:lnTo>
                <a:lnTo>
                  <a:pt x="1643408" y="6386222"/>
                </a:lnTo>
                <a:lnTo>
                  <a:pt x="532504" y="6386222"/>
                </a:lnTo>
                <a:cubicBezTo>
                  <a:pt x="517115" y="6385984"/>
                  <a:pt x="504704" y="6373569"/>
                  <a:pt x="504512" y="6358171"/>
                </a:cubicBezTo>
                <a:cubicBezTo>
                  <a:pt x="489906" y="6101350"/>
                  <a:pt x="284901" y="5896316"/>
                  <a:pt x="28052" y="5881711"/>
                </a:cubicBezTo>
                <a:cubicBezTo>
                  <a:pt x="12728" y="5881364"/>
                  <a:pt x="379" y="5869041"/>
                  <a:pt x="0" y="5853719"/>
                </a:cubicBezTo>
                <a:lnTo>
                  <a:pt x="0" y="532504"/>
                </a:lnTo>
                <a:cubicBezTo>
                  <a:pt x="226" y="517115"/>
                  <a:pt x="12663" y="504704"/>
                  <a:pt x="28052" y="504512"/>
                </a:cubicBezTo>
                <a:cubicBezTo>
                  <a:pt x="284901" y="489906"/>
                  <a:pt x="489906" y="284901"/>
                  <a:pt x="504512" y="28052"/>
                </a:cubicBezTo>
                <a:cubicBezTo>
                  <a:pt x="504858" y="12728"/>
                  <a:pt x="517181" y="379"/>
                  <a:pt x="532504" y="0"/>
                </a:cubicBezTo>
                <a:lnTo>
                  <a:pt x="1643408" y="0"/>
                </a:lnTo>
                <a:lnTo>
                  <a:pt x="2181922" y="0"/>
                </a:lnTo>
                <a:lnTo>
                  <a:pt x="95528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Notched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77940977-0D4A-FA4A-ABD7-DD20F5AA0D6B}"/>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BEE8ECA8-C5E1-F14A-8D7F-5C9CA47138AA}"/>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4E413E50-7BD8-084F-96C1-3D90B0872C0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17474262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tement Slide - Oval Shape">
    <p:bg>
      <p:bgPr>
        <a:solidFill>
          <a:schemeClr val="accent1"/>
        </a:solidFill>
        <a:effectLst/>
      </p:bgPr>
    </p:bg>
    <p:spTree>
      <p:nvGrpSpPr>
        <p:cNvPr id="1" name=""/>
        <p:cNvGrpSpPr/>
        <p:nvPr/>
      </p:nvGrpSpPr>
      <p:grpSpPr>
        <a:xfrm>
          <a:off x="0" y="0"/>
          <a:ext cx="0" cy="0"/>
          <a:chOff x="0" y="0"/>
          <a:chExt cx="0" cy="0"/>
        </a:xfrm>
      </p:grpSpPr>
      <p:sp>
        <p:nvSpPr>
          <p:cNvPr id="12" name="Graphic 8">
            <a:extLst>
              <a:ext uri="{FF2B5EF4-FFF2-40B4-BE49-F238E27FC236}">
                <a16:creationId xmlns:a16="http://schemas.microsoft.com/office/drawing/2014/main" id="{039E120C-8CE5-AD49-A2E9-A4F57AFF4554}"/>
              </a:ext>
            </a:extLst>
          </p:cNvPr>
          <p:cNvSpPr>
            <a:spLocks noChangeAspect="1"/>
          </p:cNvSpPr>
          <p:nvPr userDrawn="1"/>
        </p:nvSpPr>
        <p:spPr>
          <a:xfrm>
            <a:off x="381000" y="361950"/>
            <a:ext cx="8382000" cy="45720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Oval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0" name="Text Placeholder 46">
            <a:extLst>
              <a:ext uri="{FF2B5EF4-FFF2-40B4-BE49-F238E27FC236}">
                <a16:creationId xmlns:a16="http://schemas.microsoft.com/office/drawing/2014/main" id="{06FFD3D6-9FC2-BF49-94B6-7E73B18980AB}"/>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57D7FAE1-3717-374C-B986-4A579C97A9A7}"/>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88F77035-EDA6-1F45-AAE7-AF501132099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90417192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tatement Slide - Diamond Shape">
    <p:bg>
      <p:bgPr>
        <a:solidFill>
          <a:schemeClr val="accent1"/>
        </a:solidFill>
        <a:effectLst/>
      </p:bgPr>
    </p:bg>
    <p:spTree>
      <p:nvGrpSpPr>
        <p:cNvPr id="1" name=""/>
        <p:cNvGrpSpPr/>
        <p:nvPr/>
      </p:nvGrpSpPr>
      <p:grpSpPr>
        <a:xfrm>
          <a:off x="0" y="0"/>
          <a:ext cx="0" cy="0"/>
          <a:chOff x="0" y="0"/>
          <a:chExt cx="0" cy="0"/>
        </a:xfrm>
      </p:grpSpPr>
      <p:sp>
        <p:nvSpPr>
          <p:cNvPr id="12" name="Graphic 2">
            <a:extLst>
              <a:ext uri="{FF2B5EF4-FFF2-40B4-BE49-F238E27FC236}">
                <a16:creationId xmlns:a16="http://schemas.microsoft.com/office/drawing/2014/main" id="{25DB2DF4-0DD7-E646-86B0-EAB6B8E4A733}"/>
              </a:ext>
            </a:extLst>
          </p:cNvPr>
          <p:cNvSpPr>
            <a:spLocks noChangeAspect="1"/>
          </p:cNvSpPr>
          <p:nvPr userDrawn="1"/>
        </p:nvSpPr>
        <p:spPr>
          <a:xfrm>
            <a:off x="381000" y="361950"/>
            <a:ext cx="8382000" cy="4572000"/>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Diamond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09B250CB-4643-934B-992F-A3A8B755C71E}"/>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B8099E4E-03BF-9948-832F-AB1FE83003CD}"/>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5B514BC9-F668-9E41-9E32-80058577290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5204446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12" name="TextBox 11">
            <a:extLst>
              <a:ext uri="{FF2B5EF4-FFF2-40B4-BE49-F238E27FC236}">
                <a16:creationId xmlns:a16="http://schemas.microsoft.com/office/drawing/2014/main" id="{28367C75-B0FA-E14E-8B96-6A72197004ED}"/>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Blank Slide (Faded Mosaic Background)</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7" name="TextBox 36">
            <a:extLst>
              <a:ext uri="{FF2B5EF4-FFF2-40B4-BE49-F238E27FC236}">
                <a16:creationId xmlns:a16="http://schemas.microsoft.com/office/drawing/2014/main" id="{5787C890-07DB-804A-AFB7-B2E80B9FD63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789605589"/>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tatement Slide - Capsule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A62F592-BBA7-7041-83C1-26998B7E0E10}"/>
              </a:ext>
            </a:extLst>
          </p:cNvPr>
          <p:cNvSpPr>
            <a:spLocks noChangeAspect="1"/>
          </p:cNvSpPr>
          <p:nvPr userDrawn="1"/>
        </p:nvSpPr>
        <p:spPr>
          <a:xfrm>
            <a:off x="373869" y="361950"/>
            <a:ext cx="8427231" cy="4572000"/>
          </a:xfrm>
          <a:custGeom>
            <a:avLst/>
            <a:gdLst>
              <a:gd name="connsiteX0" fmla="*/ 8234911 w 11734800"/>
              <a:gd name="connsiteY0" fmla="*/ 0 h 6366445"/>
              <a:gd name="connsiteX1" fmla="*/ 8551577 w 11734800"/>
              <a:gd name="connsiteY1" fmla="*/ 0 h 6366445"/>
              <a:gd name="connsiteX2" fmla="*/ 8551581 w 11734800"/>
              <a:gd name="connsiteY2" fmla="*/ 0 h 6366445"/>
              <a:gd name="connsiteX3" fmla="*/ 8614240 w 11734800"/>
              <a:gd name="connsiteY3" fmla="*/ 0 h 6366445"/>
              <a:gd name="connsiteX4" fmla="*/ 8614240 w 11734800"/>
              <a:gd name="connsiteY4" fmla="*/ 1585 h 6366445"/>
              <a:gd name="connsiteX5" fmla="*/ 8715383 w 11734800"/>
              <a:gd name="connsiteY5" fmla="*/ 4142 h 6366445"/>
              <a:gd name="connsiteX6" fmla="*/ 11734800 w 11734800"/>
              <a:gd name="connsiteY6" fmla="*/ 3183223 h 6366445"/>
              <a:gd name="connsiteX7" fmla="*/ 8715383 w 11734800"/>
              <a:gd name="connsiteY7" fmla="*/ 6362303 h 6366445"/>
              <a:gd name="connsiteX8" fmla="*/ 8614240 w 11734800"/>
              <a:gd name="connsiteY8" fmla="*/ 6364861 h 6366445"/>
              <a:gd name="connsiteX9" fmla="*/ 8614240 w 11734800"/>
              <a:gd name="connsiteY9" fmla="*/ 6366445 h 6366445"/>
              <a:gd name="connsiteX10" fmla="*/ 8551577 w 11734800"/>
              <a:gd name="connsiteY10" fmla="*/ 6366445 h 6366445"/>
              <a:gd name="connsiteX11" fmla="*/ 8234911 w 11734800"/>
              <a:gd name="connsiteY11" fmla="*/ 6366445 h 6366445"/>
              <a:gd name="connsiteX12" fmla="*/ 3499891 w 11734800"/>
              <a:gd name="connsiteY12" fmla="*/ 6366445 h 6366445"/>
              <a:gd name="connsiteX13" fmla="*/ 3183222 w 11734800"/>
              <a:gd name="connsiteY13" fmla="*/ 6366445 h 6366445"/>
              <a:gd name="connsiteX14" fmla="*/ 3087917 w 11734800"/>
              <a:gd name="connsiteY14" fmla="*/ 6366445 h 6366445"/>
              <a:gd name="connsiteX15" fmla="*/ 3087917 w 11734800"/>
              <a:gd name="connsiteY15" fmla="*/ 6364035 h 6366445"/>
              <a:gd name="connsiteX16" fmla="*/ 3019416 w 11734800"/>
              <a:gd name="connsiteY16" fmla="*/ 6362303 h 6366445"/>
              <a:gd name="connsiteX17" fmla="*/ 0 w 11734800"/>
              <a:gd name="connsiteY17" fmla="*/ 3183223 h 6366445"/>
              <a:gd name="connsiteX18" fmla="*/ 3019416 w 11734800"/>
              <a:gd name="connsiteY18" fmla="*/ 4142 h 6366445"/>
              <a:gd name="connsiteX19" fmla="*/ 3087917 w 11734800"/>
              <a:gd name="connsiteY19" fmla="*/ 2410 h 6366445"/>
              <a:gd name="connsiteX20" fmla="*/ 3087917 w 11734800"/>
              <a:gd name="connsiteY20" fmla="*/ 0 h 6366445"/>
              <a:gd name="connsiteX21" fmla="*/ 3183222 w 11734800"/>
              <a:gd name="connsiteY21" fmla="*/ 0 h 6366445"/>
              <a:gd name="connsiteX22" fmla="*/ 3499891 w 11734800"/>
              <a:gd name="connsiteY22" fmla="*/ 0 h 6366445"/>
              <a:gd name="connsiteX23" fmla="*/ 8234911 w 11734800"/>
              <a:gd name="connsiteY23" fmla="*/ 0 h 636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0" h="6366445">
                <a:moveTo>
                  <a:pt x="8234911" y="0"/>
                </a:moveTo>
                <a:lnTo>
                  <a:pt x="8551577" y="0"/>
                </a:lnTo>
                <a:lnTo>
                  <a:pt x="8551581" y="0"/>
                </a:lnTo>
                <a:lnTo>
                  <a:pt x="8614240" y="0"/>
                </a:lnTo>
                <a:lnTo>
                  <a:pt x="8614240" y="1585"/>
                </a:lnTo>
                <a:lnTo>
                  <a:pt x="8715383" y="4142"/>
                </a:lnTo>
                <a:cubicBezTo>
                  <a:pt x="10397282" y="89400"/>
                  <a:pt x="11734800" y="1480139"/>
                  <a:pt x="11734800" y="3183223"/>
                </a:cubicBezTo>
                <a:cubicBezTo>
                  <a:pt x="11734800" y="4886306"/>
                  <a:pt x="10397282" y="6277045"/>
                  <a:pt x="8715383" y="6362303"/>
                </a:cubicBezTo>
                <a:lnTo>
                  <a:pt x="8614240" y="6364861"/>
                </a:lnTo>
                <a:lnTo>
                  <a:pt x="8614240" y="6366445"/>
                </a:lnTo>
                <a:lnTo>
                  <a:pt x="8551577" y="6366445"/>
                </a:lnTo>
                <a:lnTo>
                  <a:pt x="8234911" y="6366445"/>
                </a:lnTo>
                <a:lnTo>
                  <a:pt x="3499891" y="6366445"/>
                </a:lnTo>
                <a:lnTo>
                  <a:pt x="3183222" y="6366445"/>
                </a:lnTo>
                <a:lnTo>
                  <a:pt x="3087917" y="6366445"/>
                </a:lnTo>
                <a:lnTo>
                  <a:pt x="3087917" y="6364035"/>
                </a:lnTo>
                <a:lnTo>
                  <a:pt x="3019416" y="6362303"/>
                </a:lnTo>
                <a:cubicBezTo>
                  <a:pt x="1337516" y="6277045"/>
                  <a:pt x="0" y="4886306"/>
                  <a:pt x="0" y="3183223"/>
                </a:cubicBezTo>
                <a:cubicBezTo>
                  <a:pt x="0" y="1480139"/>
                  <a:pt x="1337516" y="89400"/>
                  <a:pt x="3019416" y="4142"/>
                </a:cubicBezTo>
                <a:lnTo>
                  <a:pt x="3087917" y="2410"/>
                </a:lnTo>
                <a:lnTo>
                  <a:pt x="3087917" y="0"/>
                </a:lnTo>
                <a:lnTo>
                  <a:pt x="3183222" y="0"/>
                </a:lnTo>
                <a:lnTo>
                  <a:pt x="3499891" y="0"/>
                </a:lnTo>
                <a:lnTo>
                  <a:pt x="8234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Statement Slide - Capsule Shape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889951B5-4DA8-844D-A0F6-063FEBC2A596}"/>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itle 5">
            <a:extLst>
              <a:ext uri="{FF2B5EF4-FFF2-40B4-BE49-F238E27FC236}">
                <a16:creationId xmlns:a16="http://schemas.microsoft.com/office/drawing/2014/main" id="{29AA09E4-1B41-2C44-AE85-D6E84019787C}"/>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TextBox 14">
            <a:extLst>
              <a:ext uri="{FF2B5EF4-FFF2-40B4-BE49-F238E27FC236}">
                <a16:creationId xmlns:a16="http://schemas.microsoft.com/office/drawing/2014/main" id="{78EFCA51-C3B8-754A-89E9-1156D9F7287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br>
              <a:rPr lang="en-US" sz="800" b="0" i="0" dirty="0">
                <a:solidFill>
                  <a:srgbClr val="808080"/>
                </a:solidFill>
                <a:latin typeface="Palatino Linotype" panose="02040502050505030304" pitchFamily="18" charset="0"/>
              </a:rPr>
            </a:br>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Text</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50723564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ack Cover - Octagon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Octagon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5" name="Picture Placeholder 9">
            <a:extLst>
              <a:ext uri="{FF2B5EF4-FFF2-40B4-BE49-F238E27FC236}">
                <a16:creationId xmlns:a16="http://schemas.microsoft.com/office/drawing/2014/main" id="{7D654813-11F5-0A46-804F-9F7212D157DC}"/>
              </a:ext>
            </a:extLst>
          </p:cNvPr>
          <p:cNvSpPr>
            <a:spLocks noGrp="1"/>
          </p:cNvSpPr>
          <p:nvPr>
            <p:ph type="pic" sz="quarter" idx="21" hasCustomPrompt="1"/>
          </p:nvPr>
        </p:nvSpPr>
        <p:spPr>
          <a:xfrm>
            <a:off x="215779" y="157362"/>
            <a:ext cx="4203821" cy="4808560"/>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BA3EDE47-36C0-6F40-879F-A5B7342DA487}"/>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E2D1E6B5-CA5E-FA45-9F70-6BF134B4A746}"/>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44CEFB27-A490-D04D-AB42-23CCAB0C87A7}"/>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4" name="TextBox 13">
            <a:extLst>
              <a:ext uri="{FF2B5EF4-FFF2-40B4-BE49-F238E27FC236}">
                <a16:creationId xmlns:a16="http://schemas.microsoft.com/office/drawing/2014/main" id="{6EB38301-C1E3-E347-A722-AF9AAF43329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55416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ck Cover - Barrel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CA3669-0846-214B-8649-F378AD0C89C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Barrel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1631C05C-37F7-1545-A20A-417445B77733}"/>
              </a:ext>
            </a:extLst>
          </p:cNvPr>
          <p:cNvSpPr>
            <a:spLocks noGrp="1"/>
          </p:cNvSpPr>
          <p:nvPr>
            <p:ph type="pic" sz="quarter" idx="21" hasCustomPrompt="1"/>
          </p:nvPr>
        </p:nvSpPr>
        <p:spPr>
          <a:xfrm>
            <a:off x="196850" y="195251"/>
            <a:ext cx="4222750" cy="4781525"/>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2814C37A-AF7A-BD42-986A-B062F0EB9B27}"/>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10711BAE-31A7-9C44-AB58-6B085AE25F35}"/>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8CCE84EA-616A-994B-B06D-A127CC6B2D0A}"/>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C9EFC6DB-3ABB-2A4A-B725-1FC737B678E1}"/>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B595E830-3BF9-C440-8FC6-267750525889}"/>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5" name="TextBox 14">
            <a:extLst>
              <a:ext uri="{FF2B5EF4-FFF2-40B4-BE49-F238E27FC236}">
                <a16:creationId xmlns:a16="http://schemas.microsoft.com/office/drawing/2014/main" id="{DD66FBB7-64D6-6A40-9BA8-D2D1C782F8E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968806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ck Cover - Pennant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DB65293-7845-DF42-8148-ECB7C12F29F2}"/>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5" name="Freeform 24">
            <a:extLst>
              <a:ext uri="{FF2B5EF4-FFF2-40B4-BE49-F238E27FC236}">
                <a16:creationId xmlns:a16="http://schemas.microsoft.com/office/drawing/2014/main" id="{18168A92-0A15-5E49-9586-D98024FDB0AA}"/>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3" name="Rounded Rectangle 2">
            <a:extLst>
              <a:ext uri="{FF2B5EF4-FFF2-40B4-BE49-F238E27FC236}">
                <a16:creationId xmlns:a16="http://schemas.microsoft.com/office/drawing/2014/main" id="{E77DAAD5-E7A7-7B49-A630-4583EEB2AF3C}"/>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13" name="Rectangle 12">
            <a:extLst>
              <a:ext uri="{FF2B5EF4-FFF2-40B4-BE49-F238E27FC236}">
                <a16:creationId xmlns:a16="http://schemas.microsoft.com/office/drawing/2014/main" id="{9D4E58EF-DD3D-5846-8306-FA76B74F7CB1}"/>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Pennant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7" name="Text Placeholder 46">
            <a:extLst>
              <a:ext uri="{FF2B5EF4-FFF2-40B4-BE49-F238E27FC236}">
                <a16:creationId xmlns:a16="http://schemas.microsoft.com/office/drawing/2014/main" id="{AC89DE94-99BF-844B-B35D-413C01C7B0E7}"/>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26" name="Picture Placeholder 9">
            <a:extLst>
              <a:ext uri="{FF2B5EF4-FFF2-40B4-BE49-F238E27FC236}">
                <a16:creationId xmlns:a16="http://schemas.microsoft.com/office/drawing/2014/main" id="{0C00AB2E-84DC-0346-8B1A-BFDD78C22C08}"/>
              </a:ext>
            </a:extLst>
          </p:cNvPr>
          <p:cNvSpPr>
            <a:spLocks noGrp="1"/>
          </p:cNvSpPr>
          <p:nvPr>
            <p:ph type="pic" sz="quarter" idx="21" hasCustomPrompt="1"/>
          </p:nvPr>
        </p:nvSpPr>
        <p:spPr>
          <a:xfrm>
            <a:off x="189574" y="171449"/>
            <a:ext cx="4230026" cy="48006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4" name="Title 5">
            <a:extLst>
              <a:ext uri="{FF2B5EF4-FFF2-40B4-BE49-F238E27FC236}">
                <a16:creationId xmlns:a16="http://schemas.microsoft.com/office/drawing/2014/main" id="{D1BE508B-91E0-8D4D-AF73-270A263FFF6B}"/>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8" name="TextBox 17">
            <a:extLst>
              <a:ext uri="{FF2B5EF4-FFF2-40B4-BE49-F238E27FC236}">
                <a16:creationId xmlns:a16="http://schemas.microsoft.com/office/drawing/2014/main" id="{E7D5B80E-FC3B-8C44-8AEF-6404DDC06E1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361108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ack Cover - Hexagon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DB65293-7845-DF42-8148-ECB7C12F29F2}"/>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5" name="Freeform 24">
            <a:extLst>
              <a:ext uri="{FF2B5EF4-FFF2-40B4-BE49-F238E27FC236}">
                <a16:creationId xmlns:a16="http://schemas.microsoft.com/office/drawing/2014/main" id="{18168A92-0A15-5E49-9586-D98024FDB0AA}"/>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3" name="Rounded Rectangle 2">
            <a:extLst>
              <a:ext uri="{FF2B5EF4-FFF2-40B4-BE49-F238E27FC236}">
                <a16:creationId xmlns:a16="http://schemas.microsoft.com/office/drawing/2014/main" id="{E77DAAD5-E7A7-7B49-A630-4583EEB2AF3C}"/>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13" name="Rectangle 12">
            <a:extLst>
              <a:ext uri="{FF2B5EF4-FFF2-40B4-BE49-F238E27FC236}">
                <a16:creationId xmlns:a16="http://schemas.microsoft.com/office/drawing/2014/main" id="{9D4E58EF-DD3D-5846-8306-FA76B74F7CB1}"/>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Hexagon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7" name="Text Placeholder 46">
            <a:extLst>
              <a:ext uri="{FF2B5EF4-FFF2-40B4-BE49-F238E27FC236}">
                <a16:creationId xmlns:a16="http://schemas.microsoft.com/office/drawing/2014/main" id="{AC89DE94-99BF-844B-B35D-413C01C7B0E7}"/>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2" name="Picture Placeholder 8">
            <a:extLst>
              <a:ext uri="{FF2B5EF4-FFF2-40B4-BE49-F238E27FC236}">
                <a16:creationId xmlns:a16="http://schemas.microsoft.com/office/drawing/2014/main" id="{15CD6924-C9D7-DF4B-917B-6E7BEE9F7C1F}"/>
              </a:ext>
            </a:extLst>
          </p:cNvPr>
          <p:cNvSpPr>
            <a:spLocks noGrp="1"/>
          </p:cNvSpPr>
          <p:nvPr>
            <p:ph type="pic" sz="quarter" idx="21" hasCustomPrompt="1"/>
          </p:nvPr>
        </p:nvSpPr>
        <p:spPr>
          <a:xfrm>
            <a:off x="196849" y="171450"/>
            <a:ext cx="4222751" cy="4794910"/>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4" name="Title 5">
            <a:extLst>
              <a:ext uri="{FF2B5EF4-FFF2-40B4-BE49-F238E27FC236}">
                <a16:creationId xmlns:a16="http://schemas.microsoft.com/office/drawing/2014/main" id="{77BA094F-35EA-7545-AF12-8FF701576C02}"/>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8" name="TextBox 17">
            <a:extLst>
              <a:ext uri="{FF2B5EF4-FFF2-40B4-BE49-F238E27FC236}">
                <a16:creationId xmlns:a16="http://schemas.microsoft.com/office/drawing/2014/main" id="{F5281AC4-C469-CE4C-8BAC-20C6C51D974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118577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ack Cover - Notched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5620CA-3EA4-7C48-A083-A51493C5440E}"/>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5240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Notched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5" name="Picture Placeholder 9">
            <a:extLst>
              <a:ext uri="{FF2B5EF4-FFF2-40B4-BE49-F238E27FC236}">
                <a16:creationId xmlns:a16="http://schemas.microsoft.com/office/drawing/2014/main" id="{636B1B2B-6A5F-AD42-B28C-6E136F1932BA}"/>
              </a:ext>
            </a:extLst>
          </p:cNvPr>
          <p:cNvSpPr>
            <a:spLocks noGrp="1"/>
          </p:cNvSpPr>
          <p:nvPr>
            <p:ph type="pic" sz="quarter" idx="21" hasCustomPrompt="1"/>
          </p:nvPr>
        </p:nvSpPr>
        <p:spPr>
          <a:xfrm>
            <a:off x="196850" y="171449"/>
            <a:ext cx="4222750" cy="48130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9" name="Rectangle 18">
            <a:extLst>
              <a:ext uri="{FF2B5EF4-FFF2-40B4-BE49-F238E27FC236}">
                <a16:creationId xmlns:a16="http://schemas.microsoft.com/office/drawing/2014/main" id="{F8D1B7C5-866A-0447-9F98-E3E1EA384060}"/>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E8FDA05A-9D01-D845-B7D1-60DDC18B7CB3}"/>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023279B9-7333-A440-8AAF-FF5CF21D4632}"/>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4A49E5D3-B8BB-C740-A56A-9B5C4445D9BB}"/>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05F813E5-29A1-4046-AD3E-F8B502DD65A6}"/>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4" name="TextBox 13">
            <a:extLst>
              <a:ext uri="{FF2B5EF4-FFF2-40B4-BE49-F238E27FC236}">
                <a16:creationId xmlns:a16="http://schemas.microsoft.com/office/drawing/2014/main" id="{E9C4F6A0-2981-0B40-9D51-1DE44ADBCC4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51675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ack Cover - Oval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587FD6-17A8-6249-B45B-9C5F375313B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Oval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5" name="Picture Placeholder 9">
            <a:extLst>
              <a:ext uri="{FF2B5EF4-FFF2-40B4-BE49-F238E27FC236}">
                <a16:creationId xmlns:a16="http://schemas.microsoft.com/office/drawing/2014/main" id="{EEEB6EA4-9EDC-1E4E-B43A-74EBEB77E5F8}"/>
              </a:ext>
            </a:extLst>
          </p:cNvPr>
          <p:cNvSpPr>
            <a:spLocks noGrp="1"/>
          </p:cNvSpPr>
          <p:nvPr>
            <p:ph type="pic" sz="quarter" idx="21" hasCustomPrompt="1"/>
          </p:nvPr>
        </p:nvSpPr>
        <p:spPr>
          <a:xfrm>
            <a:off x="190501" y="151551"/>
            <a:ext cx="4229100" cy="4819874"/>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1FECBE2D-8B4B-D149-81F4-F3E8CDF52A75}"/>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00E162F1-94F9-BD41-B4AE-5196E1C66D24}"/>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D40EB2FA-B786-BE44-B490-BC257D7D16E2}"/>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2" name="Title 5">
            <a:extLst>
              <a:ext uri="{FF2B5EF4-FFF2-40B4-BE49-F238E27FC236}">
                <a16:creationId xmlns:a16="http://schemas.microsoft.com/office/drawing/2014/main" id="{530A3B54-32E4-2744-950D-45C6311D682B}"/>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23" name="Text Placeholder 46">
            <a:extLst>
              <a:ext uri="{FF2B5EF4-FFF2-40B4-BE49-F238E27FC236}">
                <a16:creationId xmlns:a16="http://schemas.microsoft.com/office/drawing/2014/main" id="{51C6153B-41D6-3E46-9C48-C30B941A5D59}"/>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extBox 12">
            <a:extLst>
              <a:ext uri="{FF2B5EF4-FFF2-40B4-BE49-F238E27FC236}">
                <a16:creationId xmlns:a16="http://schemas.microsoft.com/office/drawing/2014/main" id="{62DDBA89-7652-A447-836F-A033349E6B4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Oval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67576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ack Cover - Diamond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587FD6-17A8-6249-B45B-9C5F375313B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Diamond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9" name="Rectangle 18">
            <a:extLst>
              <a:ext uri="{FF2B5EF4-FFF2-40B4-BE49-F238E27FC236}">
                <a16:creationId xmlns:a16="http://schemas.microsoft.com/office/drawing/2014/main" id="{1FECBE2D-8B4B-D149-81F4-F3E8CDF52A75}"/>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00E162F1-94F9-BD41-B4AE-5196E1C66D24}"/>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D40EB2FA-B786-BE44-B490-BC257D7D16E2}"/>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51C6153B-41D6-3E46-9C48-C30B941A5D59}"/>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4" name="Picture Placeholder 9">
            <a:extLst>
              <a:ext uri="{FF2B5EF4-FFF2-40B4-BE49-F238E27FC236}">
                <a16:creationId xmlns:a16="http://schemas.microsoft.com/office/drawing/2014/main" id="{361F03FA-4917-5545-818F-CCC6FD6D0BF1}"/>
              </a:ext>
            </a:extLst>
          </p:cNvPr>
          <p:cNvSpPr>
            <a:spLocks noGrp="1"/>
          </p:cNvSpPr>
          <p:nvPr>
            <p:ph type="pic" sz="quarter" idx="21" hasCustomPrompt="1"/>
          </p:nvPr>
        </p:nvSpPr>
        <p:spPr>
          <a:xfrm>
            <a:off x="183423" y="181229"/>
            <a:ext cx="4205154" cy="484105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3" name="Title 5">
            <a:extLst>
              <a:ext uri="{FF2B5EF4-FFF2-40B4-BE49-F238E27FC236}">
                <a16:creationId xmlns:a16="http://schemas.microsoft.com/office/drawing/2014/main" id="{85C6F856-2BF4-4748-84F9-D3313E92FDE6}"/>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5" name="TextBox 14">
            <a:extLst>
              <a:ext uri="{FF2B5EF4-FFF2-40B4-BE49-F238E27FC236}">
                <a16:creationId xmlns:a16="http://schemas.microsoft.com/office/drawing/2014/main" id="{38ADF16F-7023-574E-AC1D-A657DC737EA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637668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ack Cover - Arch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94FD83-4DDC-134A-A50E-F4A6574F214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Back Cover Slide - Arch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5" name="Picture Placeholder 9">
            <a:extLst>
              <a:ext uri="{FF2B5EF4-FFF2-40B4-BE49-F238E27FC236}">
                <a16:creationId xmlns:a16="http://schemas.microsoft.com/office/drawing/2014/main" id="{DB036761-1C06-C143-B069-08A410CFA184}"/>
              </a:ext>
            </a:extLst>
          </p:cNvPr>
          <p:cNvSpPr>
            <a:spLocks noGrp="1"/>
          </p:cNvSpPr>
          <p:nvPr>
            <p:ph type="pic" sz="quarter" idx="21" hasCustomPrompt="1"/>
          </p:nvPr>
        </p:nvSpPr>
        <p:spPr>
          <a:xfrm>
            <a:off x="243679" y="194893"/>
            <a:ext cx="4175921" cy="4767985"/>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9" name="Rectangle 18">
            <a:extLst>
              <a:ext uri="{FF2B5EF4-FFF2-40B4-BE49-F238E27FC236}">
                <a16:creationId xmlns:a16="http://schemas.microsoft.com/office/drawing/2014/main" id="{59CE07E8-832C-064B-A1C6-A1B16C8C8096}"/>
              </a:ext>
            </a:extLst>
          </p:cNvPr>
          <p:cNvSpPr/>
          <p:nvPr userDrawn="1"/>
        </p:nvSpPr>
        <p:spPr>
          <a:xfrm>
            <a:off x="4572000" y="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8A11F0F8-67CE-8546-8BC4-04BCD2C83D4E}"/>
              </a:ext>
            </a:extLst>
          </p:cNvPr>
          <p:cNvSpPr/>
          <p:nvPr userDrawn="1"/>
        </p:nvSpPr>
        <p:spPr>
          <a:xfrm>
            <a:off x="4747913" y="193190"/>
            <a:ext cx="4222162" cy="2184349"/>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b="0" i="0" dirty="0">
              <a:latin typeface="Palatino Linotype" panose="02040502050505030304" pitchFamily="18" charset="0"/>
            </a:endParaRPr>
          </a:p>
        </p:txBody>
      </p:sp>
      <p:sp>
        <p:nvSpPr>
          <p:cNvPr id="21" name="Rounded Rectangle 20">
            <a:extLst>
              <a:ext uri="{FF2B5EF4-FFF2-40B4-BE49-F238E27FC236}">
                <a16:creationId xmlns:a16="http://schemas.microsoft.com/office/drawing/2014/main" id="{424E0484-0BF3-CD4A-98C7-61A201DFD6F9}"/>
              </a:ext>
            </a:extLst>
          </p:cNvPr>
          <p:cNvSpPr/>
          <p:nvPr userDrawn="1"/>
        </p:nvSpPr>
        <p:spPr>
          <a:xfrm>
            <a:off x="4730750" y="2743200"/>
            <a:ext cx="4222750" cy="222885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5DDD72E8-75E9-5240-A7ED-D4443494F7D8}"/>
              </a:ext>
            </a:extLst>
          </p:cNvPr>
          <p:cNvSpPr>
            <a:spLocks noGrp="1"/>
          </p:cNvSpPr>
          <p:nvPr>
            <p:ph type="body" sz="quarter" idx="15" hasCustomPrompt="1"/>
          </p:nvPr>
        </p:nvSpPr>
        <p:spPr>
          <a:xfrm>
            <a:off x="4739108" y="3777465"/>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4" name="Title 5">
            <a:extLst>
              <a:ext uri="{FF2B5EF4-FFF2-40B4-BE49-F238E27FC236}">
                <a16:creationId xmlns:a16="http://schemas.microsoft.com/office/drawing/2014/main" id="{1A0F404E-08F0-8D47-9394-9876CA8609ED}"/>
              </a:ext>
            </a:extLst>
          </p:cNvPr>
          <p:cNvSpPr>
            <a:spLocks noGrp="1"/>
          </p:cNvSpPr>
          <p:nvPr>
            <p:ph type="title" hasCustomPrompt="1"/>
          </p:nvPr>
        </p:nvSpPr>
        <p:spPr>
          <a:xfrm>
            <a:off x="4739109" y="3079856"/>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sp>
        <p:nvSpPr>
          <p:cNvPr id="16" name="TextBox 15">
            <a:extLst>
              <a:ext uri="{FF2B5EF4-FFF2-40B4-BE49-F238E27FC236}">
                <a16:creationId xmlns:a16="http://schemas.microsoft.com/office/drawing/2014/main" id="{D39DEF92-D646-A54C-9023-4094659B416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Salutation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32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Presenter Info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152096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Palatino Linotype" panose="02040502050505030304"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9" name="Rounded Rectangle 8">
            <a:extLst>
              <a:ext uri="{FF2B5EF4-FFF2-40B4-BE49-F238E27FC236}">
                <a16:creationId xmlns:a16="http://schemas.microsoft.com/office/drawing/2014/main" id="{DFE5ADAA-BA61-114D-AF70-D9759172C38A}"/>
              </a:ext>
            </a:extLst>
          </p:cNvPr>
          <p:cNvSpPr/>
          <p:nvPr userDrawn="1"/>
        </p:nvSpPr>
        <p:spPr>
          <a:xfrm>
            <a:off x="2209800" y="4600909"/>
            <a:ext cx="4724400" cy="325120"/>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11" name="Text Placeholder 2">
            <a:extLst>
              <a:ext uri="{FF2B5EF4-FFF2-40B4-BE49-F238E27FC236}">
                <a16:creationId xmlns:a16="http://schemas.microsoft.com/office/drawing/2014/main" id="{8F792445-A5CC-F34D-9ED0-F26D0F63AC75}"/>
              </a:ext>
            </a:extLst>
          </p:cNvPr>
          <p:cNvSpPr txBox="1">
            <a:spLocks/>
          </p:cNvSpPr>
          <p:nvPr userDrawn="1"/>
        </p:nvSpPr>
        <p:spPr>
          <a:xfrm>
            <a:off x="568758" y="4209162"/>
            <a:ext cx="3444411" cy="257175"/>
          </a:xfrm>
          <a:prstGeom prst="rect">
            <a:avLst/>
          </a:prstGeom>
        </p:spPr>
        <p:txBody>
          <a:bodyPr vert="horz" lIns="91440" tIns="45720" rIns="91440" bIns="4572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1" i="0" dirty="0">
                <a:solidFill>
                  <a:srgbClr val="FF0000"/>
                </a:solidFill>
                <a:latin typeface="Palatino Linotype" panose="02040502050505030304" pitchFamily="18" charset="0"/>
              </a:rPr>
              <a:t>UNDER NO CIRCUMSTANCES SHOULD YOU APPLY TEXT ON TOP OF OR WITHIN THE TREFOIL SHAPE</a:t>
            </a:r>
          </a:p>
        </p:txBody>
      </p:sp>
      <p:pic>
        <p:nvPicPr>
          <p:cNvPr id="14" name="Graphic 13">
            <a:extLst>
              <a:ext uri="{FF2B5EF4-FFF2-40B4-BE49-F238E27FC236}">
                <a16:creationId xmlns:a16="http://schemas.microsoft.com/office/drawing/2014/main" id="{2A42C327-5107-E44A-B6FD-25169218982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768" y="1126811"/>
            <a:ext cx="3070390" cy="2877671"/>
          </a:xfrm>
          <a:prstGeom prst="rect">
            <a:avLst/>
          </a:prstGeom>
        </p:spPr>
      </p:pic>
      <p:pic>
        <p:nvPicPr>
          <p:cNvPr id="15" name="Graphic 14">
            <a:extLst>
              <a:ext uri="{FF2B5EF4-FFF2-40B4-BE49-F238E27FC236}">
                <a16:creationId xmlns:a16="http://schemas.microsoft.com/office/drawing/2014/main" id="{59BD70CD-F689-5346-91E4-45F8AFB0359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6086" y="1654964"/>
            <a:ext cx="685323" cy="777874"/>
          </a:xfrm>
          <a:prstGeom prst="rect">
            <a:avLst/>
          </a:prstGeom>
        </p:spPr>
      </p:pic>
      <p:pic>
        <p:nvPicPr>
          <p:cNvPr id="16" name="Graphic 15">
            <a:extLst>
              <a:ext uri="{FF2B5EF4-FFF2-40B4-BE49-F238E27FC236}">
                <a16:creationId xmlns:a16="http://schemas.microsoft.com/office/drawing/2014/main" id="{280FF40C-CA02-0245-909D-42433D99C52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99636" y="698265"/>
            <a:ext cx="777874" cy="777874"/>
          </a:xfrm>
          <a:prstGeom prst="rect">
            <a:avLst/>
          </a:prstGeom>
        </p:spPr>
      </p:pic>
      <p:pic>
        <p:nvPicPr>
          <p:cNvPr id="17" name="Graphic 16">
            <a:extLst>
              <a:ext uri="{FF2B5EF4-FFF2-40B4-BE49-F238E27FC236}">
                <a16:creationId xmlns:a16="http://schemas.microsoft.com/office/drawing/2014/main" id="{31DCBC83-3E80-744D-8A63-024002BCA86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49120" y="698265"/>
            <a:ext cx="572064" cy="777874"/>
          </a:xfrm>
          <a:prstGeom prst="rect">
            <a:avLst/>
          </a:prstGeom>
        </p:spPr>
      </p:pic>
      <p:pic>
        <p:nvPicPr>
          <p:cNvPr id="18" name="Graphic 17">
            <a:extLst>
              <a:ext uri="{FF2B5EF4-FFF2-40B4-BE49-F238E27FC236}">
                <a16:creationId xmlns:a16="http://schemas.microsoft.com/office/drawing/2014/main" id="{2935DB4E-C3FB-284F-BB90-4FD0149CE51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12110" y="698265"/>
            <a:ext cx="777874" cy="777874"/>
          </a:xfrm>
          <a:prstGeom prst="rect">
            <a:avLst/>
          </a:prstGeom>
        </p:spPr>
      </p:pic>
      <p:pic>
        <p:nvPicPr>
          <p:cNvPr id="19" name="Graphic 18">
            <a:extLst>
              <a:ext uri="{FF2B5EF4-FFF2-40B4-BE49-F238E27FC236}">
                <a16:creationId xmlns:a16="http://schemas.microsoft.com/office/drawing/2014/main" id="{C72BEEA8-3086-3D4C-8491-58424E398EAA}"/>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51099" y="698265"/>
            <a:ext cx="624057" cy="777874"/>
          </a:xfrm>
          <a:prstGeom prst="rect">
            <a:avLst/>
          </a:prstGeom>
        </p:spPr>
      </p:pic>
      <p:pic>
        <p:nvPicPr>
          <p:cNvPr id="20" name="Graphic 19">
            <a:extLst>
              <a:ext uri="{FF2B5EF4-FFF2-40B4-BE49-F238E27FC236}">
                <a16:creationId xmlns:a16="http://schemas.microsoft.com/office/drawing/2014/main" id="{55B63742-BDE1-2D46-9675-0603912D352F}"/>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404260" y="1815116"/>
            <a:ext cx="777874" cy="468052"/>
          </a:xfrm>
          <a:prstGeom prst="rect">
            <a:avLst/>
          </a:prstGeom>
        </p:spPr>
      </p:pic>
      <p:pic>
        <p:nvPicPr>
          <p:cNvPr id="21" name="Graphic 20">
            <a:extLst>
              <a:ext uri="{FF2B5EF4-FFF2-40B4-BE49-F238E27FC236}">
                <a16:creationId xmlns:a16="http://schemas.microsoft.com/office/drawing/2014/main" id="{37A540E8-693B-9C4D-8B4E-0B700CEF629E}"/>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46667" y="1654964"/>
            <a:ext cx="625633" cy="777874"/>
          </a:xfrm>
          <a:prstGeom prst="rect">
            <a:avLst/>
          </a:prstGeom>
        </p:spPr>
      </p:pic>
      <p:pic>
        <p:nvPicPr>
          <p:cNvPr id="22" name="Graphic 21">
            <a:extLst>
              <a:ext uri="{FF2B5EF4-FFF2-40B4-BE49-F238E27FC236}">
                <a16:creationId xmlns:a16="http://schemas.microsoft.com/office/drawing/2014/main" id="{0913CF30-80AA-AC41-A733-0B6146023AF8}"/>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512110" y="1816544"/>
            <a:ext cx="777874" cy="490061"/>
          </a:xfrm>
          <a:prstGeom prst="rect">
            <a:avLst/>
          </a:prstGeom>
        </p:spPr>
      </p:pic>
      <p:pic>
        <p:nvPicPr>
          <p:cNvPr id="23" name="Graphic 22">
            <a:extLst>
              <a:ext uri="{FF2B5EF4-FFF2-40B4-BE49-F238E27FC236}">
                <a16:creationId xmlns:a16="http://schemas.microsoft.com/office/drawing/2014/main" id="{1B1038DB-EDD6-FD4D-9804-6AC07986C29C}"/>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359292" y="2613571"/>
            <a:ext cx="777874" cy="777874"/>
          </a:xfrm>
          <a:prstGeom prst="rect">
            <a:avLst/>
          </a:prstGeom>
        </p:spPr>
      </p:pic>
      <p:pic>
        <p:nvPicPr>
          <p:cNvPr id="24" name="Graphic 23">
            <a:extLst>
              <a:ext uri="{FF2B5EF4-FFF2-40B4-BE49-F238E27FC236}">
                <a16:creationId xmlns:a16="http://schemas.microsoft.com/office/drawing/2014/main" id="{87FDD43F-C450-4C49-A5FF-F41C91A91F7C}"/>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411074" y="2586401"/>
            <a:ext cx="777874" cy="777874"/>
          </a:xfrm>
          <a:prstGeom prst="rect">
            <a:avLst/>
          </a:prstGeom>
        </p:spPr>
      </p:pic>
      <p:pic>
        <p:nvPicPr>
          <p:cNvPr id="25" name="Graphic 24">
            <a:extLst>
              <a:ext uri="{FF2B5EF4-FFF2-40B4-BE49-F238E27FC236}">
                <a16:creationId xmlns:a16="http://schemas.microsoft.com/office/drawing/2014/main" id="{4AFF7ABF-B88C-CA4D-909B-9BC2AD3987E6}"/>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513754" y="2563523"/>
            <a:ext cx="774587" cy="777874"/>
          </a:xfrm>
          <a:prstGeom prst="rect">
            <a:avLst/>
          </a:prstGeom>
        </p:spPr>
      </p:pic>
      <p:pic>
        <p:nvPicPr>
          <p:cNvPr id="26" name="Graphic 25">
            <a:extLst>
              <a:ext uri="{FF2B5EF4-FFF2-40B4-BE49-F238E27FC236}">
                <a16:creationId xmlns:a16="http://schemas.microsoft.com/office/drawing/2014/main" id="{5CDB764B-BE61-7041-8C07-6BC064605140}"/>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347853" y="3587905"/>
            <a:ext cx="777874" cy="777874"/>
          </a:xfrm>
          <a:prstGeom prst="rect">
            <a:avLst/>
          </a:prstGeom>
        </p:spPr>
      </p:pic>
      <p:pic>
        <p:nvPicPr>
          <p:cNvPr id="27" name="Graphic 26">
            <a:extLst>
              <a:ext uri="{FF2B5EF4-FFF2-40B4-BE49-F238E27FC236}">
                <a16:creationId xmlns:a16="http://schemas.microsoft.com/office/drawing/2014/main" id="{FE69AE22-F889-D849-A9EF-26FC03C7C32C}"/>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437131" y="3772870"/>
            <a:ext cx="777874" cy="385065"/>
          </a:xfrm>
          <a:prstGeom prst="rect">
            <a:avLst/>
          </a:prstGeom>
        </p:spPr>
      </p:pic>
      <p:pic>
        <p:nvPicPr>
          <p:cNvPr id="28" name="Graphic 27">
            <a:extLst>
              <a:ext uri="{FF2B5EF4-FFF2-40B4-BE49-F238E27FC236}">
                <a16:creationId xmlns:a16="http://schemas.microsoft.com/office/drawing/2014/main" id="{DA00B458-D49A-4D4F-AD31-3AFA6EE8FD47}"/>
              </a:ext>
            </a:extLst>
          </p:cNvPr>
          <p:cNvPicPr>
            <a:picLocks noChangeAspect="1"/>
          </p:cNvPicPr>
          <p:nvPr userDrawn="1"/>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472099" y="3552157"/>
            <a:ext cx="839875" cy="714432"/>
          </a:xfrm>
          <a:prstGeom prst="rect">
            <a:avLst/>
          </a:prstGeom>
        </p:spPr>
      </p:pic>
      <p:pic>
        <p:nvPicPr>
          <p:cNvPr id="29" name="Graphic 28">
            <a:extLst>
              <a:ext uri="{FF2B5EF4-FFF2-40B4-BE49-F238E27FC236}">
                <a16:creationId xmlns:a16="http://schemas.microsoft.com/office/drawing/2014/main" id="{82C73C2C-4091-4241-AB9A-9ADAA0144E02}"/>
              </a:ext>
            </a:extLst>
          </p:cNvPr>
          <p:cNvPicPr>
            <a:picLocks noChangeAspect="1"/>
          </p:cNvPicPr>
          <p:nvPr userDrawn="1"/>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598004" y="3465311"/>
            <a:ext cx="641023" cy="801278"/>
          </a:xfrm>
          <a:prstGeom prst="rect">
            <a:avLst/>
          </a:prstGeom>
        </p:spPr>
      </p:pic>
      <p:pic>
        <p:nvPicPr>
          <p:cNvPr id="30" name="Graphic 29">
            <a:extLst>
              <a:ext uri="{FF2B5EF4-FFF2-40B4-BE49-F238E27FC236}">
                <a16:creationId xmlns:a16="http://schemas.microsoft.com/office/drawing/2014/main" id="{5CFD440F-EF02-2847-BB85-3D91B2DAA8E1}"/>
              </a:ext>
            </a:extLst>
          </p:cNvPr>
          <p:cNvPicPr>
            <a:picLocks noChangeAspect="1"/>
          </p:cNvPicPr>
          <p:nvPr userDrawn="1"/>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7564846" y="2822339"/>
            <a:ext cx="777874" cy="278839"/>
          </a:xfrm>
          <a:prstGeom prst="rect">
            <a:avLst/>
          </a:prstGeom>
        </p:spPr>
      </p:pic>
      <p:sp>
        <p:nvSpPr>
          <p:cNvPr id="31" name="Text Placeholder 2">
            <a:extLst>
              <a:ext uri="{FF2B5EF4-FFF2-40B4-BE49-F238E27FC236}">
                <a16:creationId xmlns:a16="http://schemas.microsoft.com/office/drawing/2014/main" id="{52FAEE7D-D662-6A4A-B330-C5E385807161}"/>
              </a:ext>
            </a:extLst>
          </p:cNvPr>
          <p:cNvSpPr txBox="1">
            <a:spLocks/>
          </p:cNvSpPr>
          <p:nvPr userDrawn="1"/>
        </p:nvSpPr>
        <p:spPr>
          <a:xfrm>
            <a:off x="568758" y="752580"/>
            <a:ext cx="3444411" cy="257175"/>
          </a:xfrm>
          <a:prstGeom prst="rect">
            <a:avLst/>
          </a:prstGeom>
        </p:spPr>
        <p:txBody>
          <a:bodyPr vert="horz" lIns="91440" tIns="45720" rIns="91440" bIns="4572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0" i="0" dirty="0">
                <a:solidFill>
                  <a:schemeClr val="bg2"/>
                </a:solidFill>
                <a:latin typeface="Palatino Linotype" panose="02040502050505030304" pitchFamily="18" charset="0"/>
              </a:rPr>
              <a:t>Dotted lines represent proper shape proportions only</a:t>
            </a:r>
          </a:p>
        </p:txBody>
      </p:sp>
      <p:sp>
        <p:nvSpPr>
          <p:cNvPr id="32" name="TextBox 31">
            <a:extLst>
              <a:ext uri="{FF2B5EF4-FFF2-40B4-BE49-F238E27FC236}">
                <a16:creationId xmlns:a16="http://schemas.microsoft.com/office/drawing/2014/main" id="{0728CDBF-9C00-3F42-BEE0-A50094A12429}"/>
              </a:ext>
            </a:extLst>
          </p:cNvPr>
          <p:cNvSpPr txBox="1"/>
          <p:nvPr userDrawn="1"/>
        </p:nvSpPr>
        <p:spPr>
          <a:xfrm>
            <a:off x="0" y="0"/>
            <a:ext cx="9144000" cy="782424"/>
          </a:xfrm>
          <a:prstGeom prst="rect">
            <a:avLst/>
          </a:prstGeom>
          <a:noFill/>
          <a:ln>
            <a:noFill/>
          </a:ln>
        </p:spPr>
        <p:txBody>
          <a:bodyPr vert="horz" wrap="square" lIns="91440" tIns="45720" rIns="91440" bIns="45720" rtlCol="0" anchor="ctr">
            <a:noAutofit/>
          </a:body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Palatino Brand Asset Library. Change shape color in “Shape Format” options. Resize shapes proportionally.</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Do not stretch or outline shapes. </a:t>
            </a:r>
          </a:p>
        </p:txBody>
      </p:sp>
    </p:spTree>
    <p:extLst>
      <p:ext uri="{BB962C8B-B14F-4D97-AF65-F5344CB8AC3E}">
        <p14:creationId xmlns:p14="http://schemas.microsoft.com/office/powerpoint/2010/main" val="4791988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2" name="TextBox 11">
            <a:extLst>
              <a:ext uri="{FF2B5EF4-FFF2-40B4-BE49-F238E27FC236}">
                <a16:creationId xmlns:a16="http://schemas.microsoft.com/office/drawing/2014/main" id="{28367C75-B0FA-E14E-8B96-6A72197004ED}"/>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Blank Slide (Girl Scout Green)</a:t>
            </a: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044A07E0-D92F-8040-9AFA-DEC2FCF49F8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88146260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Palatino Linotype" panose="02040502050505030304"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26" name="TextBox 25">
            <a:extLst>
              <a:ext uri="{FF2B5EF4-FFF2-40B4-BE49-F238E27FC236}">
                <a16:creationId xmlns:a16="http://schemas.microsoft.com/office/drawing/2014/main" id="{189C5860-EF9F-DF46-A777-D70FBBF51258}"/>
              </a:ext>
            </a:extLst>
          </p:cNvPr>
          <p:cNvSpPr txBox="1"/>
          <p:nvPr userDrawn="1"/>
        </p:nvSpPr>
        <p:spPr>
          <a:xfrm>
            <a:off x="0" y="0"/>
            <a:ext cx="9144000" cy="782424"/>
          </a:xfrm>
          <a:prstGeom prst="rect">
            <a:avLst/>
          </a:prstGeom>
          <a:noFill/>
          <a:ln>
            <a:noFill/>
          </a:ln>
        </p:spPr>
        <p:txBody>
          <a:bodyPr vert="horz" wrap="square" lIns="91440" tIns="45720" rIns="91440" bIns="45720" rtlCol="0" anchor="ctr">
            <a:noAutofit/>
          </a:body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Palatino Brand Asset Library. Change icon line color in “Shape Format” options. Resize icons proportionally.</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Do not stretch, outline or fill-in assets</a:t>
            </a:r>
            <a:r>
              <a:rPr kumimoji="0" lang="en-US" sz="11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 </a:t>
            </a:r>
          </a:p>
        </p:txBody>
      </p:sp>
      <p:sp>
        <p:nvSpPr>
          <p:cNvPr id="36" name="Text Placeholder 2">
            <a:extLst>
              <a:ext uri="{FF2B5EF4-FFF2-40B4-BE49-F238E27FC236}">
                <a16:creationId xmlns:a16="http://schemas.microsoft.com/office/drawing/2014/main" id="{65DDFAA1-48C1-1D4A-AAE1-1FD20CB2E853}"/>
              </a:ext>
            </a:extLst>
          </p:cNvPr>
          <p:cNvSpPr txBox="1">
            <a:spLocks/>
          </p:cNvSpPr>
          <p:nvPr userDrawn="1"/>
        </p:nvSpPr>
        <p:spPr>
          <a:xfrm>
            <a:off x="840804" y="738965"/>
            <a:ext cx="3444411" cy="257175"/>
          </a:xfrm>
          <a:prstGeom prst="rect">
            <a:avLst/>
          </a:prstGeom>
        </p:spPr>
        <p:txBody>
          <a:bodyPr vert="horz" lIns="91440" tIns="45720" rIns="91440" bIns="4572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0" i="0" dirty="0">
                <a:solidFill>
                  <a:schemeClr val="bg2"/>
                </a:solidFill>
                <a:latin typeface="Palatino Linotype" panose="02040502050505030304" pitchFamily="18" charset="0"/>
              </a:rPr>
              <a:t>Dotted lines represent proper icon proportions only</a:t>
            </a:r>
          </a:p>
        </p:txBody>
      </p:sp>
      <p:sp>
        <p:nvSpPr>
          <p:cNvPr id="35" name="Rounded Rectangle 34">
            <a:extLst>
              <a:ext uri="{FF2B5EF4-FFF2-40B4-BE49-F238E27FC236}">
                <a16:creationId xmlns:a16="http://schemas.microsoft.com/office/drawing/2014/main" id="{667C6D30-C491-4748-BEBD-368D368544D9}"/>
              </a:ext>
            </a:extLst>
          </p:cNvPr>
          <p:cNvSpPr/>
          <p:nvPr userDrawn="1"/>
        </p:nvSpPr>
        <p:spPr>
          <a:xfrm>
            <a:off x="2209800" y="4600909"/>
            <a:ext cx="4724400" cy="325120"/>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grpSp>
        <p:nvGrpSpPr>
          <p:cNvPr id="37" name="Group 36">
            <a:extLst>
              <a:ext uri="{FF2B5EF4-FFF2-40B4-BE49-F238E27FC236}">
                <a16:creationId xmlns:a16="http://schemas.microsoft.com/office/drawing/2014/main" id="{B5C56E78-A679-8C40-A087-0E392010E8A9}"/>
              </a:ext>
            </a:extLst>
          </p:cNvPr>
          <p:cNvGrpSpPr/>
          <p:nvPr userDrawn="1"/>
        </p:nvGrpSpPr>
        <p:grpSpPr>
          <a:xfrm>
            <a:off x="849504" y="1085023"/>
            <a:ext cx="3270320" cy="3144904"/>
            <a:chOff x="767457" y="1190285"/>
            <a:chExt cx="3900074" cy="3750508"/>
          </a:xfrm>
          <a:noFill/>
        </p:grpSpPr>
        <p:pic>
          <p:nvPicPr>
            <p:cNvPr id="38" name="Graphic 37">
              <a:extLst>
                <a:ext uri="{FF2B5EF4-FFF2-40B4-BE49-F238E27FC236}">
                  <a16:creationId xmlns:a16="http://schemas.microsoft.com/office/drawing/2014/main" id="{EB85287B-9593-ED42-AC36-810D13374E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9808" y="4025717"/>
              <a:ext cx="915076" cy="915076"/>
            </a:xfrm>
            <a:prstGeom prst="rect">
              <a:avLst/>
            </a:prstGeom>
          </p:spPr>
        </p:pic>
        <p:pic>
          <p:nvPicPr>
            <p:cNvPr id="39" name="Graphic 38">
              <a:extLst>
                <a:ext uri="{FF2B5EF4-FFF2-40B4-BE49-F238E27FC236}">
                  <a16:creationId xmlns:a16="http://schemas.microsoft.com/office/drawing/2014/main" id="{6D8E7509-DC90-E749-9633-FC73D18AC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780" y="2589730"/>
              <a:ext cx="1047370" cy="1047370"/>
            </a:xfrm>
            <a:prstGeom prst="rect">
              <a:avLst/>
            </a:prstGeom>
          </p:spPr>
        </p:pic>
        <p:pic>
          <p:nvPicPr>
            <p:cNvPr id="40" name="Graphic 39">
              <a:extLst>
                <a:ext uri="{FF2B5EF4-FFF2-40B4-BE49-F238E27FC236}">
                  <a16:creationId xmlns:a16="http://schemas.microsoft.com/office/drawing/2014/main" id="{8CED6804-8C94-6B4B-95AE-9130305AA9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767" y="2722024"/>
              <a:ext cx="915076" cy="915076"/>
            </a:xfrm>
            <a:prstGeom prst="rect">
              <a:avLst/>
            </a:prstGeom>
          </p:spPr>
        </p:pic>
        <p:pic>
          <p:nvPicPr>
            <p:cNvPr id="41" name="Graphic 40">
              <a:extLst>
                <a:ext uri="{FF2B5EF4-FFF2-40B4-BE49-F238E27FC236}">
                  <a16:creationId xmlns:a16="http://schemas.microsoft.com/office/drawing/2014/main" id="{A9FBF192-0141-BD4A-9E84-486B64B56E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7457" y="4025717"/>
              <a:ext cx="1022249" cy="915076"/>
            </a:xfrm>
            <a:prstGeom prst="rect">
              <a:avLst/>
            </a:prstGeom>
          </p:spPr>
        </p:pic>
        <p:pic>
          <p:nvPicPr>
            <p:cNvPr id="42" name="Graphic 41">
              <a:extLst>
                <a:ext uri="{FF2B5EF4-FFF2-40B4-BE49-F238E27FC236}">
                  <a16:creationId xmlns:a16="http://schemas.microsoft.com/office/drawing/2014/main" id="{726EF16B-3B57-5444-A9F6-EFC2BE2CE0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79926" y="4114567"/>
              <a:ext cx="1234987" cy="826224"/>
            </a:xfrm>
            <a:prstGeom prst="rect">
              <a:avLst/>
            </a:prstGeom>
          </p:spPr>
        </p:pic>
        <p:pic>
          <p:nvPicPr>
            <p:cNvPr id="43" name="Graphic 42">
              <a:extLst>
                <a:ext uri="{FF2B5EF4-FFF2-40B4-BE49-F238E27FC236}">
                  <a16:creationId xmlns:a16="http://schemas.microsoft.com/office/drawing/2014/main" id="{A6F2B400-BB8D-1044-A7D4-5B9F8AE27E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41335" y="2615470"/>
              <a:ext cx="900340" cy="1030117"/>
            </a:xfrm>
            <a:prstGeom prst="rect">
              <a:avLst/>
            </a:prstGeom>
          </p:spPr>
        </p:pic>
        <p:pic>
          <p:nvPicPr>
            <p:cNvPr id="44" name="Graphic 43">
              <a:extLst>
                <a:ext uri="{FF2B5EF4-FFF2-40B4-BE49-F238E27FC236}">
                  <a16:creationId xmlns:a16="http://schemas.microsoft.com/office/drawing/2014/main" id="{48FDBA7F-DFD3-C342-AABA-B053FB2BCF3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23190" y="1190285"/>
              <a:ext cx="1044341" cy="912700"/>
            </a:xfrm>
            <a:prstGeom prst="rect">
              <a:avLst/>
            </a:prstGeom>
          </p:spPr>
        </p:pic>
        <p:pic>
          <p:nvPicPr>
            <p:cNvPr id="45" name="Graphic 44">
              <a:extLst>
                <a:ext uri="{FF2B5EF4-FFF2-40B4-BE49-F238E27FC236}">
                  <a16:creationId xmlns:a16="http://schemas.microsoft.com/office/drawing/2014/main" id="{AE382AC7-4A8A-8141-9F67-5B06D5AF85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74702" y="1216192"/>
              <a:ext cx="915075" cy="915075"/>
            </a:xfrm>
            <a:prstGeom prst="rect">
              <a:avLst/>
            </a:prstGeom>
          </p:spPr>
        </p:pic>
        <p:pic>
          <p:nvPicPr>
            <p:cNvPr id="46" name="Graphic 45">
              <a:extLst>
                <a:ext uri="{FF2B5EF4-FFF2-40B4-BE49-F238E27FC236}">
                  <a16:creationId xmlns:a16="http://schemas.microsoft.com/office/drawing/2014/main" id="{8F00F235-90C1-4348-B43F-46B54F2B52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3767" y="1203091"/>
              <a:ext cx="904991" cy="937603"/>
            </a:xfrm>
            <a:prstGeom prst="rect">
              <a:avLst/>
            </a:prstGeom>
          </p:spPr>
        </p:pic>
      </p:grpSp>
    </p:spTree>
    <p:extLst>
      <p:ext uri="{BB962C8B-B14F-4D97-AF65-F5344CB8AC3E}">
        <p14:creationId xmlns:p14="http://schemas.microsoft.com/office/powerpoint/2010/main" val="254834044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ED499-CA3A-AF4E-8CF2-1B9CA3903D94}"/>
              </a:ext>
            </a:extLst>
          </p:cNvPr>
          <p:cNvSpPr>
            <a:spLocks noGrp="1"/>
          </p:cNvSpPr>
          <p:nvPr>
            <p:ph type="sldNum" sz="quarter" idx="10"/>
          </p:nvPr>
        </p:nvSpPr>
        <p:spPr/>
        <p:txBody>
          <a:bodyPr/>
          <a:lstStyle>
            <a:lvl1pPr>
              <a:defRPr b="0" i="0">
                <a:latin typeface="Palatino Linotype" panose="02040502050505030304" pitchFamily="18" charset="0"/>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5484806-7E81-5E43-911C-AC2B6D039613}"/>
              </a:ext>
            </a:extLst>
          </p:cNvPr>
          <p:cNvSpPr>
            <a:spLocks noGrp="1"/>
          </p:cNvSpPr>
          <p:nvPr>
            <p:ph type="ftr" sz="quarter" idx="11"/>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21" name="Text Placeholder 2">
            <a:extLst>
              <a:ext uri="{FF2B5EF4-FFF2-40B4-BE49-F238E27FC236}">
                <a16:creationId xmlns:a16="http://schemas.microsoft.com/office/drawing/2014/main" id="{C62AF781-8C78-554F-9924-92E24CD95BA2}"/>
              </a:ext>
            </a:extLst>
          </p:cNvPr>
          <p:cNvSpPr txBox="1">
            <a:spLocks/>
          </p:cNvSpPr>
          <p:nvPr userDrawn="1"/>
        </p:nvSpPr>
        <p:spPr>
          <a:xfrm>
            <a:off x="2849794" y="560075"/>
            <a:ext cx="3444411" cy="257175"/>
          </a:xfrm>
          <a:prstGeom prst="rect">
            <a:avLst/>
          </a:prstGeom>
        </p:spPr>
        <p:txBody>
          <a:bodyPr vert="horz" lIns="91440" tIns="45720" rIns="91440" bIns="45720" rtlCol="0" anchor="b">
            <a:noAutofit/>
          </a:bodyPr>
          <a:lstStyle>
            <a:lvl1pPr marL="0" indent="0" algn="l" defTabSz="685783" rtl="0" eaLnBrk="1" latinLnBrk="0" hangingPunct="1">
              <a:lnSpc>
                <a:spcPct val="100000"/>
              </a:lnSpc>
              <a:spcBef>
                <a:spcPts val="750"/>
              </a:spcBef>
              <a:buFont typeface="Arial" panose="020B0604020202020204" pitchFamily="34" charset="0"/>
              <a:buNone/>
              <a:defRPr sz="10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0" i="0" dirty="0">
                <a:solidFill>
                  <a:schemeClr val="bg2"/>
                </a:solidFill>
                <a:latin typeface="Palatino Linotype" panose="02040502050505030304" pitchFamily="18" charset="0"/>
              </a:rPr>
              <a:t>Dotted lines represent proper frame proportions only</a:t>
            </a:r>
          </a:p>
        </p:txBody>
      </p:sp>
      <p:grpSp>
        <p:nvGrpSpPr>
          <p:cNvPr id="22" name="Group 21">
            <a:extLst>
              <a:ext uri="{FF2B5EF4-FFF2-40B4-BE49-F238E27FC236}">
                <a16:creationId xmlns:a16="http://schemas.microsoft.com/office/drawing/2014/main" id="{26D26665-DAEE-EF45-B698-065A7E02DFA8}"/>
              </a:ext>
            </a:extLst>
          </p:cNvPr>
          <p:cNvGrpSpPr/>
          <p:nvPr userDrawn="1"/>
        </p:nvGrpSpPr>
        <p:grpSpPr>
          <a:xfrm>
            <a:off x="1431798" y="880294"/>
            <a:ext cx="6432804" cy="3606281"/>
            <a:chOff x="1209655" y="590993"/>
            <a:chExt cx="6972811" cy="3909013"/>
          </a:xfrm>
          <a:noFill/>
        </p:grpSpPr>
        <p:sp>
          <p:nvSpPr>
            <p:cNvPr id="23" name="Freeform 22">
              <a:extLst>
                <a:ext uri="{FF2B5EF4-FFF2-40B4-BE49-F238E27FC236}">
                  <a16:creationId xmlns:a16="http://schemas.microsoft.com/office/drawing/2014/main" id="{C0392C95-F48A-7C4D-BC7B-9A525A61680A}"/>
                </a:ext>
              </a:extLst>
            </p:cNvPr>
            <p:cNvSpPr>
              <a:spLocks noChangeAspect="1"/>
            </p:cNvSpPr>
            <p:nvPr/>
          </p:nvSpPr>
          <p:spPr>
            <a:xfrm>
              <a:off x="5535838"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307 w 1828800"/>
                <a:gd name="connsiteY5" fmla="*/ 142441 h 1828800"/>
                <a:gd name="connsiteX6" fmla="*/ 146993 w 1828800"/>
                <a:gd name="connsiteY6" fmla="*/ 817369 h 1828800"/>
                <a:gd name="connsiteX7" fmla="*/ 147180 w 1828800"/>
                <a:gd name="connsiteY7" fmla="*/ 1645435 h 1828800"/>
                <a:gd name="connsiteX8" fmla="*/ 193627 w 1828800"/>
                <a:gd name="connsiteY8" fmla="*/ 1686360 h 1828800"/>
                <a:gd name="connsiteX9" fmla="*/ 1635174 w 1828800"/>
                <a:gd name="connsiteY9" fmla="*/ 1686360 h 1828800"/>
                <a:gd name="connsiteX10" fmla="*/ 1681621 w 1828800"/>
                <a:gd name="connsiteY10" fmla="*/ 1645435 h 1828800"/>
                <a:gd name="connsiteX11" fmla="*/ 1681621 w 1828800"/>
                <a:gd name="connsiteY11" fmla="*/ 817369 h 1828800"/>
                <a:gd name="connsiteX12" fmla="*/ 1681808 w 1828800"/>
                <a:gd name="connsiteY12" fmla="*/ 817369 h 1828800"/>
                <a:gd name="connsiteX13" fmla="*/ 914307 w 1828800"/>
                <a:gd name="connsiteY13" fmla="*/ 142441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828800">
                  <a:moveTo>
                    <a:pt x="0" y="0"/>
                  </a:moveTo>
                  <a:lnTo>
                    <a:pt x="1828800" y="0"/>
                  </a:lnTo>
                  <a:lnTo>
                    <a:pt x="1828800" y="1828800"/>
                  </a:lnTo>
                  <a:lnTo>
                    <a:pt x="0" y="1828800"/>
                  </a:lnTo>
                  <a:lnTo>
                    <a:pt x="0" y="0"/>
                  </a:lnTo>
                  <a:close/>
                  <a:moveTo>
                    <a:pt x="914307" y="142441"/>
                  </a:moveTo>
                  <a:cubicBezTo>
                    <a:pt x="490477" y="142441"/>
                    <a:pt x="146993" y="444591"/>
                    <a:pt x="146993" y="817369"/>
                  </a:cubicBezTo>
                  <a:lnTo>
                    <a:pt x="147180" y="1645435"/>
                  </a:lnTo>
                  <a:cubicBezTo>
                    <a:pt x="147180" y="1668043"/>
                    <a:pt x="167969" y="1686360"/>
                    <a:pt x="193627" y="1686360"/>
                  </a:cubicBezTo>
                  <a:lnTo>
                    <a:pt x="1635174" y="1686360"/>
                  </a:lnTo>
                  <a:cubicBezTo>
                    <a:pt x="1660832" y="1686360"/>
                    <a:pt x="1681621" y="1668043"/>
                    <a:pt x="1681621" y="1645435"/>
                  </a:cubicBezTo>
                  <a:lnTo>
                    <a:pt x="1681621" y="817369"/>
                  </a:lnTo>
                  <a:lnTo>
                    <a:pt x="1681808" y="817369"/>
                  </a:lnTo>
                  <a:cubicBezTo>
                    <a:pt x="1681808" y="444591"/>
                    <a:pt x="1338137" y="142441"/>
                    <a:pt x="914307" y="142441"/>
                  </a:cubicBezTo>
                  <a:close/>
                </a:path>
              </a:pathLst>
            </a:custGeom>
            <a:grpFill/>
            <a:ln w="63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solidFill>
                  <a:schemeClr val="bg1"/>
                </a:solidFill>
                <a:latin typeface="Palatino Linotype" panose="02040502050505030304" pitchFamily="18" charset="0"/>
              </a:endParaRPr>
            </a:p>
          </p:txBody>
        </p:sp>
        <p:sp>
          <p:nvSpPr>
            <p:cNvPr id="24" name="Freeform 23">
              <a:extLst>
                <a:ext uri="{FF2B5EF4-FFF2-40B4-BE49-F238E27FC236}">
                  <a16:creationId xmlns:a16="http://schemas.microsoft.com/office/drawing/2014/main" id="{B092C72A-669E-1247-B236-A379C3DCD50C}"/>
                </a:ext>
              </a:extLst>
            </p:cNvPr>
            <p:cNvSpPr>
              <a:spLocks noChangeAspect="1"/>
            </p:cNvSpPr>
            <p:nvPr/>
          </p:nvSpPr>
          <p:spPr>
            <a:xfrm>
              <a:off x="2651716"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184008 w 1828800"/>
                <a:gd name="connsiteY5" fmla="*/ 137160 h 1828800"/>
                <a:gd name="connsiteX6" fmla="*/ 137160 w 1828800"/>
                <a:gd name="connsiteY6" fmla="*/ 174613 h 1828800"/>
                <a:gd name="connsiteX7" fmla="*/ 137160 w 1828800"/>
                <a:gd name="connsiteY7" fmla="*/ 1654353 h 1828800"/>
                <a:gd name="connsiteX8" fmla="*/ 184008 w 1828800"/>
                <a:gd name="connsiteY8" fmla="*/ 1691642 h 1828800"/>
                <a:gd name="connsiteX9" fmla="*/ 1644795 w 1828800"/>
                <a:gd name="connsiteY9" fmla="*/ 1691642 h 1828800"/>
                <a:gd name="connsiteX10" fmla="*/ 1691642 w 1828800"/>
                <a:gd name="connsiteY10" fmla="*/ 1654187 h 1828800"/>
                <a:gd name="connsiteX11" fmla="*/ 1691642 w 1828800"/>
                <a:gd name="connsiteY11" fmla="*/ 174613 h 1828800"/>
                <a:gd name="connsiteX12" fmla="*/ 1644795 w 1828800"/>
                <a:gd name="connsiteY12" fmla="*/ 137160 h 1828800"/>
                <a:gd name="connsiteX13" fmla="*/ 184008 w 1828800"/>
                <a:gd name="connsiteY13"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828800">
                  <a:moveTo>
                    <a:pt x="0" y="0"/>
                  </a:moveTo>
                  <a:lnTo>
                    <a:pt x="1828800" y="0"/>
                  </a:lnTo>
                  <a:lnTo>
                    <a:pt x="1828800" y="1828800"/>
                  </a:lnTo>
                  <a:lnTo>
                    <a:pt x="0" y="1828800"/>
                  </a:lnTo>
                  <a:lnTo>
                    <a:pt x="0" y="0"/>
                  </a:lnTo>
                  <a:close/>
                  <a:moveTo>
                    <a:pt x="184008" y="137160"/>
                  </a:moveTo>
                  <a:cubicBezTo>
                    <a:pt x="158097" y="137160"/>
                    <a:pt x="137160" y="153898"/>
                    <a:pt x="137160" y="174613"/>
                  </a:cubicBezTo>
                  <a:lnTo>
                    <a:pt x="137160" y="1654353"/>
                  </a:lnTo>
                  <a:cubicBezTo>
                    <a:pt x="137160" y="1674904"/>
                    <a:pt x="158097" y="1691642"/>
                    <a:pt x="184008" y="1691642"/>
                  </a:cubicBezTo>
                  <a:lnTo>
                    <a:pt x="1644795" y="1691642"/>
                  </a:lnTo>
                  <a:cubicBezTo>
                    <a:pt x="1670705" y="1691642"/>
                    <a:pt x="1691642" y="1674904"/>
                    <a:pt x="1691642" y="1654187"/>
                  </a:cubicBezTo>
                  <a:lnTo>
                    <a:pt x="1691642" y="174613"/>
                  </a:lnTo>
                  <a:cubicBezTo>
                    <a:pt x="1691642" y="153898"/>
                    <a:pt x="1670705" y="137160"/>
                    <a:pt x="1644795" y="137160"/>
                  </a:cubicBezTo>
                  <a:lnTo>
                    <a:pt x="184008" y="137160"/>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25" name="Freeform 24">
              <a:extLst>
                <a:ext uri="{FF2B5EF4-FFF2-40B4-BE49-F238E27FC236}">
                  <a16:creationId xmlns:a16="http://schemas.microsoft.com/office/drawing/2014/main" id="{56B13961-28C5-874B-B11B-C4C8034CAAE9}"/>
                </a:ext>
              </a:extLst>
            </p:cNvPr>
            <p:cNvSpPr>
              <a:spLocks noChangeAspect="1"/>
            </p:cNvSpPr>
            <p:nvPr/>
          </p:nvSpPr>
          <p:spPr>
            <a:xfrm>
              <a:off x="4093777"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179912 w 1828800"/>
                <a:gd name="connsiteY5" fmla="*/ 137157 h 1828800"/>
                <a:gd name="connsiteX6" fmla="*/ 136982 w 1828800"/>
                <a:gd name="connsiteY6" fmla="*/ 171608 h 1828800"/>
                <a:gd name="connsiteX7" fmla="*/ 136982 w 1828800"/>
                <a:gd name="connsiteY7" fmla="*/ 1230652 h 1828800"/>
                <a:gd name="connsiteX8" fmla="*/ 154783 w 1828800"/>
                <a:gd name="connsiteY8" fmla="*/ 1258629 h 1828800"/>
                <a:gd name="connsiteX9" fmla="*/ 889177 w 1828800"/>
                <a:gd name="connsiteY9" fmla="*/ 1685096 h 1828800"/>
                <a:gd name="connsiteX10" fmla="*/ 939433 w 1828800"/>
                <a:gd name="connsiteY10" fmla="*/ 1685096 h 1828800"/>
                <a:gd name="connsiteX11" fmla="*/ 1673827 w 1828800"/>
                <a:gd name="connsiteY11" fmla="*/ 1258629 h 1828800"/>
                <a:gd name="connsiteX12" fmla="*/ 1691628 w 1828800"/>
                <a:gd name="connsiteY12" fmla="*/ 1230652 h 1828800"/>
                <a:gd name="connsiteX13" fmla="*/ 1691628 w 1828800"/>
                <a:gd name="connsiteY13" fmla="*/ 171608 h 1828800"/>
                <a:gd name="connsiteX14" fmla="*/ 1648699 w 1828800"/>
                <a:gd name="connsiteY14" fmla="*/ 137157 h 1828800"/>
                <a:gd name="connsiteX15" fmla="*/ 179912 w 1828800"/>
                <a:gd name="connsiteY15" fmla="*/ 13715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0" h="1828800">
                  <a:moveTo>
                    <a:pt x="0" y="0"/>
                  </a:moveTo>
                  <a:lnTo>
                    <a:pt x="1828800" y="0"/>
                  </a:lnTo>
                  <a:lnTo>
                    <a:pt x="1828800" y="1828800"/>
                  </a:lnTo>
                  <a:lnTo>
                    <a:pt x="0" y="1828800"/>
                  </a:lnTo>
                  <a:lnTo>
                    <a:pt x="0" y="0"/>
                  </a:lnTo>
                  <a:close/>
                  <a:moveTo>
                    <a:pt x="179912" y="137157"/>
                  </a:moveTo>
                  <a:cubicBezTo>
                    <a:pt x="156238" y="137166"/>
                    <a:pt x="137039" y="152574"/>
                    <a:pt x="136982" y="171608"/>
                  </a:cubicBezTo>
                  <a:lnTo>
                    <a:pt x="136982" y="1230652"/>
                  </a:lnTo>
                  <a:cubicBezTo>
                    <a:pt x="136983" y="1241735"/>
                    <a:pt x="143605" y="1252143"/>
                    <a:pt x="154783" y="1258629"/>
                  </a:cubicBezTo>
                  <a:lnTo>
                    <a:pt x="889177" y="1685096"/>
                  </a:lnTo>
                  <a:cubicBezTo>
                    <a:pt x="904175" y="1693815"/>
                    <a:pt x="924435" y="1693815"/>
                    <a:pt x="939433" y="1685096"/>
                  </a:cubicBezTo>
                  <a:lnTo>
                    <a:pt x="1673827" y="1258629"/>
                  </a:lnTo>
                  <a:cubicBezTo>
                    <a:pt x="1685004" y="1252143"/>
                    <a:pt x="1691628" y="1241735"/>
                    <a:pt x="1691628" y="1230652"/>
                  </a:cubicBezTo>
                  <a:lnTo>
                    <a:pt x="1691628" y="171608"/>
                  </a:lnTo>
                  <a:cubicBezTo>
                    <a:pt x="1691570" y="152574"/>
                    <a:pt x="1672372" y="137166"/>
                    <a:pt x="1648699" y="137157"/>
                  </a:cubicBezTo>
                  <a:lnTo>
                    <a:pt x="179912" y="137157"/>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26" name="Freeform 25">
              <a:extLst>
                <a:ext uri="{FF2B5EF4-FFF2-40B4-BE49-F238E27FC236}">
                  <a16:creationId xmlns:a16="http://schemas.microsoft.com/office/drawing/2014/main" id="{A89E3158-9E7B-2C40-BED3-6BD3960D3BA5}"/>
                </a:ext>
              </a:extLst>
            </p:cNvPr>
            <p:cNvSpPr>
              <a:spLocks noChangeAspect="1"/>
            </p:cNvSpPr>
            <p:nvPr/>
          </p:nvSpPr>
          <p:spPr>
            <a:xfrm>
              <a:off x="6977900"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23243 w 1828800"/>
                <a:gd name="connsiteY5" fmla="*/ 141648 h 1828800"/>
                <a:gd name="connsiteX6" fmla="*/ 904685 w 1828800"/>
                <a:gd name="connsiteY6" fmla="*/ 144921 h 1828800"/>
                <a:gd name="connsiteX7" fmla="*/ 898828 w 1828800"/>
                <a:gd name="connsiteY7" fmla="*/ 149064 h 1828800"/>
                <a:gd name="connsiteX8" fmla="*/ 145468 w 1828800"/>
                <a:gd name="connsiteY8" fmla="*/ 904594 h 1828800"/>
                <a:gd name="connsiteX9" fmla="*/ 145468 w 1828800"/>
                <a:gd name="connsiteY9" fmla="*/ 927132 h 1828800"/>
                <a:gd name="connsiteX10" fmla="*/ 898828 w 1828800"/>
                <a:gd name="connsiteY10" fmla="*/ 1679845 h 1828800"/>
                <a:gd name="connsiteX11" fmla="*/ 933972 w 1828800"/>
                <a:gd name="connsiteY11" fmla="*/ 1683823 h 1828800"/>
                <a:gd name="connsiteX12" fmla="*/ 939379 w 1828800"/>
                <a:gd name="connsiteY12" fmla="*/ 1679845 h 1828800"/>
                <a:gd name="connsiteX13" fmla="*/ 1683502 w 1828800"/>
                <a:gd name="connsiteY13" fmla="*/ 925641 h 1828800"/>
                <a:gd name="connsiteX14" fmla="*/ 1683502 w 1828800"/>
                <a:gd name="connsiteY14" fmla="*/ 903268 h 1828800"/>
                <a:gd name="connsiteX15" fmla="*/ 939605 w 1828800"/>
                <a:gd name="connsiteY15" fmla="*/ 149064 h 1828800"/>
                <a:gd name="connsiteX16" fmla="*/ 923243 w 1828800"/>
                <a:gd name="connsiteY16" fmla="*/ 14164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0" h="1828800">
                  <a:moveTo>
                    <a:pt x="0" y="0"/>
                  </a:moveTo>
                  <a:lnTo>
                    <a:pt x="1828800" y="0"/>
                  </a:lnTo>
                  <a:lnTo>
                    <a:pt x="1828800" y="1828800"/>
                  </a:lnTo>
                  <a:lnTo>
                    <a:pt x="0" y="1828800"/>
                  </a:lnTo>
                  <a:lnTo>
                    <a:pt x="0" y="0"/>
                  </a:lnTo>
                  <a:close/>
                  <a:moveTo>
                    <a:pt x="923243" y="141648"/>
                  </a:moveTo>
                  <a:cubicBezTo>
                    <a:pt x="916907" y="140902"/>
                    <a:pt x="910205" y="141938"/>
                    <a:pt x="904685" y="144921"/>
                  </a:cubicBezTo>
                  <a:cubicBezTo>
                    <a:pt x="902432" y="146081"/>
                    <a:pt x="900630" y="147572"/>
                    <a:pt x="898828" y="149064"/>
                  </a:cubicBezTo>
                  <a:lnTo>
                    <a:pt x="145468" y="904594"/>
                  </a:lnTo>
                  <a:cubicBezTo>
                    <a:pt x="138709" y="911389"/>
                    <a:pt x="138709" y="920503"/>
                    <a:pt x="145468" y="927132"/>
                  </a:cubicBezTo>
                  <a:lnTo>
                    <a:pt x="898828" y="1679845"/>
                  </a:lnTo>
                  <a:cubicBezTo>
                    <a:pt x="906938" y="1688132"/>
                    <a:pt x="922708" y="1689789"/>
                    <a:pt x="933972" y="1683823"/>
                  </a:cubicBezTo>
                  <a:cubicBezTo>
                    <a:pt x="936000" y="1682663"/>
                    <a:pt x="937802" y="1681337"/>
                    <a:pt x="939379" y="1679845"/>
                  </a:cubicBezTo>
                  <a:lnTo>
                    <a:pt x="1683502" y="925641"/>
                  </a:lnTo>
                  <a:cubicBezTo>
                    <a:pt x="1690035" y="919012"/>
                    <a:pt x="1690035" y="909897"/>
                    <a:pt x="1683502" y="903268"/>
                  </a:cubicBezTo>
                  <a:lnTo>
                    <a:pt x="939605" y="149064"/>
                  </a:lnTo>
                  <a:cubicBezTo>
                    <a:pt x="935550" y="144921"/>
                    <a:pt x="929579" y="142394"/>
                    <a:pt x="923243" y="141648"/>
                  </a:cubicBez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27" name="Freeform 26">
              <a:extLst>
                <a:ext uri="{FF2B5EF4-FFF2-40B4-BE49-F238E27FC236}">
                  <a16:creationId xmlns:a16="http://schemas.microsoft.com/office/drawing/2014/main" id="{FA6DE15D-8C8D-1546-B646-75160D6475B8}"/>
                </a:ext>
              </a:extLst>
            </p:cNvPr>
            <p:cNvSpPr>
              <a:spLocks noChangeAspect="1"/>
            </p:cNvSpPr>
            <p:nvPr/>
          </p:nvSpPr>
          <p:spPr>
            <a:xfrm>
              <a:off x="6965483" y="3295052"/>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744857 w 1828800"/>
                <a:gd name="connsiteY5" fmla="*/ 137316 h 1828800"/>
                <a:gd name="connsiteX6" fmla="*/ 674238 w 1828800"/>
                <a:gd name="connsiteY6" fmla="*/ 147518 h 1828800"/>
                <a:gd name="connsiteX7" fmla="*/ 535267 w 1828800"/>
                <a:gd name="connsiteY7" fmla="*/ 372981 h 1828800"/>
                <a:gd name="connsiteX8" fmla="*/ 285618 w 1828800"/>
                <a:gd name="connsiteY8" fmla="*/ 440481 h 1828800"/>
                <a:gd name="connsiteX9" fmla="*/ 300930 w 1828800"/>
                <a:gd name="connsiteY9" fmla="*/ 707549 h 1828800"/>
                <a:gd name="connsiteX10" fmla="*/ 137160 w 1828800"/>
                <a:gd name="connsiteY10" fmla="*/ 914366 h 1828800"/>
                <a:gd name="connsiteX11" fmla="*/ 300930 w 1828800"/>
                <a:gd name="connsiteY11" fmla="*/ 1121183 h 1828800"/>
                <a:gd name="connsiteX12" fmla="*/ 285618 w 1828800"/>
                <a:gd name="connsiteY12" fmla="*/ 1388251 h 1828800"/>
                <a:gd name="connsiteX13" fmla="*/ 535267 w 1828800"/>
                <a:gd name="connsiteY13" fmla="*/ 1455752 h 1828800"/>
                <a:gd name="connsiteX14" fmla="*/ 674238 w 1828800"/>
                <a:gd name="connsiteY14" fmla="*/ 1681214 h 1828800"/>
                <a:gd name="connsiteX15" fmla="*/ 914400 w 1828800"/>
                <a:gd name="connsiteY15" fmla="*/ 1583674 h 1828800"/>
                <a:gd name="connsiteX16" fmla="*/ 1154562 w 1828800"/>
                <a:gd name="connsiteY16" fmla="*/ 1681214 h 1828800"/>
                <a:gd name="connsiteX17" fmla="*/ 1293534 w 1828800"/>
                <a:gd name="connsiteY17" fmla="*/ 1455752 h 1828800"/>
                <a:gd name="connsiteX18" fmla="*/ 1543182 w 1828800"/>
                <a:gd name="connsiteY18" fmla="*/ 1388251 h 1828800"/>
                <a:gd name="connsiteX19" fmla="*/ 1527871 w 1828800"/>
                <a:gd name="connsiteY19" fmla="*/ 1121183 h 1828800"/>
                <a:gd name="connsiteX20" fmla="*/ 1691640 w 1828800"/>
                <a:gd name="connsiteY20" fmla="*/ 914366 h 1828800"/>
                <a:gd name="connsiteX21" fmla="*/ 1527871 w 1828800"/>
                <a:gd name="connsiteY21" fmla="*/ 707549 h 1828800"/>
                <a:gd name="connsiteX22" fmla="*/ 1543182 w 1828800"/>
                <a:gd name="connsiteY22" fmla="*/ 440481 h 1828800"/>
                <a:gd name="connsiteX23" fmla="*/ 1293534 w 1828800"/>
                <a:gd name="connsiteY23" fmla="*/ 372981 h 1828800"/>
                <a:gd name="connsiteX24" fmla="*/ 1154562 w 1828800"/>
                <a:gd name="connsiteY24" fmla="*/ 147518 h 1828800"/>
                <a:gd name="connsiteX25" fmla="*/ 914400 w 1828800"/>
                <a:gd name="connsiteY25" fmla="*/ 245057 h 1828800"/>
                <a:gd name="connsiteX26" fmla="*/ 744857 w 1828800"/>
                <a:gd name="connsiteY26" fmla="*/ 137316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800" h="1828800">
                  <a:moveTo>
                    <a:pt x="0" y="0"/>
                  </a:moveTo>
                  <a:lnTo>
                    <a:pt x="1828800" y="0"/>
                  </a:lnTo>
                  <a:lnTo>
                    <a:pt x="1828800" y="1828800"/>
                  </a:lnTo>
                  <a:lnTo>
                    <a:pt x="0" y="1828800"/>
                  </a:lnTo>
                  <a:lnTo>
                    <a:pt x="0" y="0"/>
                  </a:lnTo>
                  <a:close/>
                  <a:moveTo>
                    <a:pt x="744857" y="137316"/>
                  </a:moveTo>
                  <a:cubicBezTo>
                    <a:pt x="721557" y="136383"/>
                    <a:pt x="697705" y="139620"/>
                    <a:pt x="674238" y="147518"/>
                  </a:cubicBezTo>
                  <a:cubicBezTo>
                    <a:pt x="580370" y="179110"/>
                    <a:pt x="523950" y="274923"/>
                    <a:pt x="535267" y="372981"/>
                  </a:cubicBezTo>
                  <a:cubicBezTo>
                    <a:pt x="448888" y="331547"/>
                    <a:pt x="343703" y="357615"/>
                    <a:pt x="285618" y="440481"/>
                  </a:cubicBezTo>
                  <a:cubicBezTo>
                    <a:pt x="227533" y="523346"/>
                    <a:pt x="236187" y="635214"/>
                    <a:pt x="300930" y="707549"/>
                  </a:cubicBezTo>
                  <a:cubicBezTo>
                    <a:pt x="207394" y="726711"/>
                    <a:pt x="137160" y="811993"/>
                    <a:pt x="137160" y="914366"/>
                  </a:cubicBezTo>
                  <a:cubicBezTo>
                    <a:pt x="137160" y="1016739"/>
                    <a:pt x="207561" y="1102021"/>
                    <a:pt x="300930" y="1121183"/>
                  </a:cubicBezTo>
                  <a:cubicBezTo>
                    <a:pt x="236187" y="1193518"/>
                    <a:pt x="227699" y="1305386"/>
                    <a:pt x="285618" y="1388251"/>
                  </a:cubicBezTo>
                  <a:cubicBezTo>
                    <a:pt x="343703" y="1471116"/>
                    <a:pt x="448888" y="1497185"/>
                    <a:pt x="535267" y="1455752"/>
                  </a:cubicBezTo>
                  <a:cubicBezTo>
                    <a:pt x="523950" y="1553637"/>
                    <a:pt x="580370" y="1649449"/>
                    <a:pt x="674238" y="1681214"/>
                  </a:cubicBezTo>
                  <a:cubicBezTo>
                    <a:pt x="768106" y="1712979"/>
                    <a:pt x="868132" y="1669820"/>
                    <a:pt x="914400" y="1583674"/>
                  </a:cubicBezTo>
                  <a:cubicBezTo>
                    <a:pt x="960669" y="1669820"/>
                    <a:pt x="1060694" y="1712806"/>
                    <a:pt x="1154562" y="1681214"/>
                  </a:cubicBezTo>
                  <a:cubicBezTo>
                    <a:pt x="1248430" y="1649622"/>
                    <a:pt x="1304851" y="1553808"/>
                    <a:pt x="1293534" y="1455752"/>
                  </a:cubicBezTo>
                  <a:cubicBezTo>
                    <a:pt x="1379912" y="1497185"/>
                    <a:pt x="1485098" y="1471116"/>
                    <a:pt x="1543182" y="1388251"/>
                  </a:cubicBezTo>
                  <a:cubicBezTo>
                    <a:pt x="1601268" y="1305386"/>
                    <a:pt x="1592613" y="1193518"/>
                    <a:pt x="1527871" y="1121183"/>
                  </a:cubicBezTo>
                  <a:cubicBezTo>
                    <a:pt x="1621239" y="1102021"/>
                    <a:pt x="1691640" y="1016739"/>
                    <a:pt x="1691640" y="914366"/>
                  </a:cubicBezTo>
                  <a:cubicBezTo>
                    <a:pt x="1691640" y="811993"/>
                    <a:pt x="1621239" y="726711"/>
                    <a:pt x="1527871" y="707549"/>
                  </a:cubicBezTo>
                  <a:cubicBezTo>
                    <a:pt x="1592613" y="635214"/>
                    <a:pt x="1601101" y="523346"/>
                    <a:pt x="1543182" y="440481"/>
                  </a:cubicBezTo>
                  <a:cubicBezTo>
                    <a:pt x="1485098" y="357615"/>
                    <a:pt x="1379912" y="331547"/>
                    <a:pt x="1293534" y="372981"/>
                  </a:cubicBezTo>
                  <a:cubicBezTo>
                    <a:pt x="1304851" y="275096"/>
                    <a:pt x="1248430" y="179283"/>
                    <a:pt x="1154562" y="147518"/>
                  </a:cubicBezTo>
                  <a:cubicBezTo>
                    <a:pt x="1060694" y="115926"/>
                    <a:pt x="960669" y="158912"/>
                    <a:pt x="914400" y="245057"/>
                  </a:cubicBezTo>
                  <a:cubicBezTo>
                    <a:pt x="879699" y="180448"/>
                    <a:pt x="814759" y="140117"/>
                    <a:pt x="744857" y="137316"/>
                  </a:cubicBez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28" name="Freeform 27">
              <a:extLst>
                <a:ext uri="{FF2B5EF4-FFF2-40B4-BE49-F238E27FC236}">
                  <a16:creationId xmlns:a16="http://schemas.microsoft.com/office/drawing/2014/main" id="{8F763667-01BD-9E47-A8B2-BE2CBA959997}"/>
                </a:ext>
              </a:extLst>
            </p:cNvPr>
            <p:cNvSpPr>
              <a:spLocks noChangeAspect="1"/>
            </p:cNvSpPr>
            <p:nvPr/>
          </p:nvSpPr>
          <p:spPr>
            <a:xfrm>
              <a:off x="4099989"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457274 w 1828800"/>
                <a:gd name="connsiteY5" fmla="*/ 142060 h 1828800"/>
                <a:gd name="connsiteX6" fmla="*/ 414261 w 1828800"/>
                <a:gd name="connsiteY6" fmla="*/ 181254 h 1828800"/>
                <a:gd name="connsiteX7" fmla="*/ 175774 w 1828800"/>
                <a:gd name="connsiteY7" fmla="*/ 413430 h 1828800"/>
                <a:gd name="connsiteX8" fmla="*/ 142060 w 1828800"/>
                <a:gd name="connsiteY8" fmla="*/ 456610 h 1828800"/>
                <a:gd name="connsiteX9" fmla="*/ 142060 w 1828800"/>
                <a:gd name="connsiteY9" fmla="*/ 1372192 h 1828800"/>
                <a:gd name="connsiteX10" fmla="*/ 175774 w 1828800"/>
                <a:gd name="connsiteY10" fmla="*/ 1415372 h 1828800"/>
                <a:gd name="connsiteX11" fmla="*/ 414261 w 1828800"/>
                <a:gd name="connsiteY11" fmla="*/ 1647547 h 1828800"/>
                <a:gd name="connsiteX12" fmla="*/ 457274 w 1828800"/>
                <a:gd name="connsiteY12" fmla="*/ 1686742 h 1828800"/>
                <a:gd name="connsiteX13" fmla="*/ 1371362 w 1828800"/>
                <a:gd name="connsiteY13" fmla="*/ 1686742 h 1828800"/>
                <a:gd name="connsiteX14" fmla="*/ 1414542 w 1828800"/>
                <a:gd name="connsiteY14" fmla="*/ 1647547 h 1828800"/>
                <a:gd name="connsiteX15" fmla="*/ 1653028 w 1828800"/>
                <a:gd name="connsiteY15" fmla="*/ 1415372 h 1828800"/>
                <a:gd name="connsiteX16" fmla="*/ 1686742 w 1828800"/>
                <a:gd name="connsiteY16" fmla="*/ 1372192 h 1828800"/>
                <a:gd name="connsiteX17" fmla="*/ 1686742 w 1828800"/>
                <a:gd name="connsiteY17" fmla="*/ 456610 h 1828800"/>
                <a:gd name="connsiteX18" fmla="*/ 1652862 w 1828800"/>
                <a:gd name="connsiteY18" fmla="*/ 413430 h 1828800"/>
                <a:gd name="connsiteX19" fmla="*/ 1414376 w 1828800"/>
                <a:gd name="connsiteY19" fmla="*/ 181254 h 1828800"/>
                <a:gd name="connsiteX20" fmla="*/ 1371196 w 1828800"/>
                <a:gd name="connsiteY20" fmla="*/ 142060 h 1828800"/>
                <a:gd name="connsiteX21" fmla="*/ 457274 w 1828800"/>
                <a:gd name="connsiteY21" fmla="*/ 1420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 h="1828800">
                  <a:moveTo>
                    <a:pt x="0" y="0"/>
                  </a:moveTo>
                  <a:lnTo>
                    <a:pt x="1828800" y="0"/>
                  </a:lnTo>
                  <a:lnTo>
                    <a:pt x="1828800" y="1828800"/>
                  </a:lnTo>
                  <a:lnTo>
                    <a:pt x="0" y="1828800"/>
                  </a:lnTo>
                  <a:lnTo>
                    <a:pt x="0" y="0"/>
                  </a:lnTo>
                  <a:close/>
                  <a:moveTo>
                    <a:pt x="457274" y="142060"/>
                  </a:moveTo>
                  <a:cubicBezTo>
                    <a:pt x="435020" y="142060"/>
                    <a:pt x="417084" y="159166"/>
                    <a:pt x="414261" y="181254"/>
                  </a:cubicBezTo>
                  <a:cubicBezTo>
                    <a:pt x="393335" y="343345"/>
                    <a:pt x="243866" y="397154"/>
                    <a:pt x="175774" y="413430"/>
                  </a:cubicBezTo>
                  <a:cubicBezTo>
                    <a:pt x="155845" y="418246"/>
                    <a:pt x="142060" y="436182"/>
                    <a:pt x="142060" y="456610"/>
                  </a:cubicBezTo>
                  <a:lnTo>
                    <a:pt x="142060" y="1372192"/>
                  </a:lnTo>
                  <a:cubicBezTo>
                    <a:pt x="141894" y="1392619"/>
                    <a:pt x="155845" y="1410556"/>
                    <a:pt x="175774" y="1415372"/>
                  </a:cubicBezTo>
                  <a:cubicBezTo>
                    <a:pt x="243866" y="1431647"/>
                    <a:pt x="393335" y="1485456"/>
                    <a:pt x="414261" y="1647547"/>
                  </a:cubicBezTo>
                  <a:cubicBezTo>
                    <a:pt x="417084" y="1669636"/>
                    <a:pt x="435020" y="1686742"/>
                    <a:pt x="457274" y="1686742"/>
                  </a:cubicBezTo>
                  <a:lnTo>
                    <a:pt x="1371362" y="1686742"/>
                  </a:lnTo>
                  <a:cubicBezTo>
                    <a:pt x="1393616" y="1686742"/>
                    <a:pt x="1411553" y="1669636"/>
                    <a:pt x="1414542" y="1647547"/>
                  </a:cubicBezTo>
                  <a:cubicBezTo>
                    <a:pt x="1435468" y="1485456"/>
                    <a:pt x="1584937" y="1431647"/>
                    <a:pt x="1653028" y="1415372"/>
                  </a:cubicBezTo>
                  <a:cubicBezTo>
                    <a:pt x="1672958" y="1410556"/>
                    <a:pt x="1686742" y="1392619"/>
                    <a:pt x="1686742" y="1372192"/>
                  </a:cubicBezTo>
                  <a:lnTo>
                    <a:pt x="1686742" y="456610"/>
                  </a:lnTo>
                  <a:cubicBezTo>
                    <a:pt x="1686742" y="436182"/>
                    <a:pt x="1672791" y="418246"/>
                    <a:pt x="1652862" y="413430"/>
                  </a:cubicBezTo>
                  <a:cubicBezTo>
                    <a:pt x="1584771" y="397154"/>
                    <a:pt x="1435301" y="343345"/>
                    <a:pt x="1414376" y="181254"/>
                  </a:cubicBezTo>
                  <a:cubicBezTo>
                    <a:pt x="1411553" y="159166"/>
                    <a:pt x="1393616" y="142060"/>
                    <a:pt x="1371196" y="142060"/>
                  </a:cubicBezTo>
                  <a:lnTo>
                    <a:pt x="457274" y="142060"/>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29" name="Freeform 28">
              <a:extLst>
                <a:ext uri="{FF2B5EF4-FFF2-40B4-BE49-F238E27FC236}">
                  <a16:creationId xmlns:a16="http://schemas.microsoft.com/office/drawing/2014/main" id="{1FBE59D5-7034-FD40-9B4D-A67D705F3DE3}"/>
                </a:ext>
              </a:extLst>
            </p:cNvPr>
            <p:cNvSpPr>
              <a:spLocks noChangeAspect="1"/>
            </p:cNvSpPr>
            <p:nvPr/>
          </p:nvSpPr>
          <p:spPr>
            <a:xfrm>
              <a:off x="2659479"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330846 w 1828800"/>
                <a:gd name="connsiteY5" fmla="*/ 137159 h 1828800"/>
                <a:gd name="connsiteX6" fmla="*/ 304416 w 1828800"/>
                <a:gd name="connsiteY6" fmla="*/ 161242 h 1828800"/>
                <a:gd name="connsiteX7" fmla="*/ 157956 w 1828800"/>
                <a:gd name="connsiteY7" fmla="*/ 303891 h 1828800"/>
                <a:gd name="connsiteX8" fmla="*/ 137185 w 1828800"/>
                <a:gd name="connsiteY8" fmla="*/ 330387 h 1828800"/>
                <a:gd name="connsiteX9" fmla="*/ 137185 w 1828800"/>
                <a:gd name="connsiteY9" fmla="*/ 1498378 h 1828800"/>
                <a:gd name="connsiteX10" fmla="*/ 157906 w 1828800"/>
                <a:gd name="connsiteY10" fmla="*/ 1524907 h 1828800"/>
                <a:gd name="connsiteX11" fmla="*/ 304366 w 1828800"/>
                <a:gd name="connsiteY11" fmla="*/ 1667556 h 1828800"/>
                <a:gd name="connsiteX12" fmla="*/ 330796 w 1828800"/>
                <a:gd name="connsiteY12" fmla="*/ 1691639 h 1828800"/>
                <a:gd name="connsiteX13" fmla="*/ 1497904 w 1828800"/>
                <a:gd name="connsiteY13" fmla="*/ 1691639 h 1828800"/>
                <a:gd name="connsiteX14" fmla="*/ 1524433 w 1828800"/>
                <a:gd name="connsiteY14" fmla="*/ 1667556 h 1828800"/>
                <a:gd name="connsiteX15" fmla="*/ 1670894 w 1828800"/>
                <a:gd name="connsiteY15" fmla="*/ 1524907 h 1828800"/>
                <a:gd name="connsiteX16" fmla="*/ 1691615 w 1828800"/>
                <a:gd name="connsiteY16" fmla="*/ 1498378 h 1828800"/>
                <a:gd name="connsiteX17" fmla="*/ 1691615 w 1828800"/>
                <a:gd name="connsiteY17" fmla="*/ 330387 h 1828800"/>
                <a:gd name="connsiteX18" fmla="*/ 1670794 w 1828800"/>
                <a:gd name="connsiteY18" fmla="*/ 303858 h 1828800"/>
                <a:gd name="connsiteX19" fmla="*/ 1670844 w 1828800"/>
                <a:gd name="connsiteY19" fmla="*/ 303891 h 1828800"/>
                <a:gd name="connsiteX20" fmla="*/ 1524384 w 1828800"/>
                <a:gd name="connsiteY20" fmla="*/ 161242 h 1828800"/>
                <a:gd name="connsiteX21" fmla="*/ 1497804 w 1828800"/>
                <a:gd name="connsiteY21" fmla="*/ 137159 h 1828800"/>
                <a:gd name="connsiteX22" fmla="*/ 330846 w 1828800"/>
                <a:gd name="connsiteY22" fmla="*/ 137159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0" h="1828800">
                  <a:moveTo>
                    <a:pt x="0" y="0"/>
                  </a:moveTo>
                  <a:lnTo>
                    <a:pt x="1828800" y="0"/>
                  </a:lnTo>
                  <a:lnTo>
                    <a:pt x="1828800" y="1828800"/>
                  </a:lnTo>
                  <a:lnTo>
                    <a:pt x="0" y="1828800"/>
                  </a:lnTo>
                  <a:lnTo>
                    <a:pt x="0" y="0"/>
                  </a:lnTo>
                  <a:close/>
                  <a:moveTo>
                    <a:pt x="330846" y="137159"/>
                  </a:moveTo>
                  <a:cubicBezTo>
                    <a:pt x="317220" y="137365"/>
                    <a:pt x="305884" y="147694"/>
                    <a:pt x="304416" y="161242"/>
                  </a:cubicBezTo>
                  <a:cubicBezTo>
                    <a:pt x="291568" y="260835"/>
                    <a:pt x="199730" y="293889"/>
                    <a:pt x="157956" y="303891"/>
                  </a:cubicBezTo>
                  <a:cubicBezTo>
                    <a:pt x="145740" y="306860"/>
                    <a:pt x="137152" y="317817"/>
                    <a:pt x="137185" y="330387"/>
                  </a:cubicBezTo>
                  <a:lnTo>
                    <a:pt x="137185" y="1498378"/>
                  </a:lnTo>
                  <a:cubicBezTo>
                    <a:pt x="137095" y="1510960"/>
                    <a:pt x="145677" y="1521948"/>
                    <a:pt x="157906" y="1524907"/>
                  </a:cubicBezTo>
                  <a:cubicBezTo>
                    <a:pt x="199730" y="1534893"/>
                    <a:pt x="291568" y="1567963"/>
                    <a:pt x="304366" y="1667556"/>
                  </a:cubicBezTo>
                  <a:cubicBezTo>
                    <a:pt x="305834" y="1681104"/>
                    <a:pt x="317170" y="1691433"/>
                    <a:pt x="330796" y="1691639"/>
                  </a:cubicBezTo>
                  <a:lnTo>
                    <a:pt x="1497904" y="1691639"/>
                  </a:lnTo>
                  <a:cubicBezTo>
                    <a:pt x="1511568" y="1691639"/>
                    <a:pt x="1522586" y="1681121"/>
                    <a:pt x="1524433" y="1667556"/>
                  </a:cubicBezTo>
                  <a:cubicBezTo>
                    <a:pt x="1537282" y="1567963"/>
                    <a:pt x="1629120" y="1534910"/>
                    <a:pt x="1670894" y="1524907"/>
                  </a:cubicBezTo>
                  <a:cubicBezTo>
                    <a:pt x="1683102" y="1521915"/>
                    <a:pt x="1691668" y="1510947"/>
                    <a:pt x="1691615" y="1498378"/>
                  </a:cubicBezTo>
                  <a:lnTo>
                    <a:pt x="1691615" y="330387"/>
                  </a:lnTo>
                  <a:cubicBezTo>
                    <a:pt x="1691622" y="317802"/>
                    <a:pt x="1683020" y="306844"/>
                    <a:pt x="1670794" y="303858"/>
                  </a:cubicBezTo>
                  <a:lnTo>
                    <a:pt x="1670844" y="303891"/>
                  </a:lnTo>
                  <a:cubicBezTo>
                    <a:pt x="1629020" y="293905"/>
                    <a:pt x="1537182" y="260835"/>
                    <a:pt x="1524384" y="161242"/>
                  </a:cubicBezTo>
                  <a:cubicBezTo>
                    <a:pt x="1522901" y="147642"/>
                    <a:pt x="1511485" y="137298"/>
                    <a:pt x="1497804" y="137159"/>
                  </a:cubicBezTo>
                  <a:lnTo>
                    <a:pt x="330846" y="137159"/>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31" name="Freeform 30">
              <a:extLst>
                <a:ext uri="{FF2B5EF4-FFF2-40B4-BE49-F238E27FC236}">
                  <a16:creationId xmlns:a16="http://schemas.microsoft.com/office/drawing/2014/main" id="{B253A363-CD7E-BA47-97B4-A3CC34F167B7}"/>
                </a:ext>
              </a:extLst>
            </p:cNvPr>
            <p:cNvSpPr>
              <a:spLocks noChangeAspect="1"/>
            </p:cNvSpPr>
            <p:nvPr/>
          </p:nvSpPr>
          <p:spPr>
            <a:xfrm>
              <a:off x="1209655" y="590993"/>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32" name="Freeform 16">
              <a:extLst>
                <a:ext uri="{FF2B5EF4-FFF2-40B4-BE49-F238E27FC236}">
                  <a16:creationId xmlns:a16="http://schemas.microsoft.com/office/drawing/2014/main" id="{8072F1B4-A62B-7646-B945-047710C58CF8}"/>
                </a:ext>
              </a:extLst>
            </p:cNvPr>
            <p:cNvSpPr txBox="1">
              <a:spLocks noChangeAspect="1"/>
            </p:cNvSpPr>
            <p:nvPr/>
          </p:nvSpPr>
          <p:spPr>
            <a:xfrm>
              <a:off x="5540497"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416683 w 1828800"/>
                <a:gd name="connsiteY5" fmla="*/ 137160 h 1828800"/>
                <a:gd name="connsiteX6" fmla="*/ 137160 w 1828800"/>
                <a:gd name="connsiteY6" fmla="*/ 914400 h 1828800"/>
                <a:gd name="connsiteX7" fmla="*/ 416872 w 1828800"/>
                <a:gd name="connsiteY7" fmla="*/ 1691640 h 1828800"/>
                <a:gd name="connsiteX8" fmla="*/ 478445 w 1828800"/>
                <a:gd name="connsiteY8" fmla="*/ 1691640 h 1828800"/>
                <a:gd name="connsiteX9" fmla="*/ 545995 w 1828800"/>
                <a:gd name="connsiteY9" fmla="*/ 1691640 h 1828800"/>
                <a:gd name="connsiteX10" fmla="*/ 1309103 w 1828800"/>
                <a:gd name="connsiteY10" fmla="*/ 1691640 h 1828800"/>
                <a:gd name="connsiteX11" fmla="*/ 1383082 w 1828800"/>
                <a:gd name="connsiteY11" fmla="*/ 1691640 h 1828800"/>
                <a:gd name="connsiteX12" fmla="*/ 1412117 w 1828800"/>
                <a:gd name="connsiteY12" fmla="*/ 1691640 h 1828800"/>
                <a:gd name="connsiteX13" fmla="*/ 1691640 w 1828800"/>
                <a:gd name="connsiteY13" fmla="*/ 915901 h 1828800"/>
                <a:gd name="connsiteX14" fmla="*/ 1411928 w 1828800"/>
                <a:gd name="connsiteY14" fmla="*/ 137160 h 1828800"/>
                <a:gd name="connsiteX15" fmla="*/ 1383082 w 1828800"/>
                <a:gd name="connsiteY15" fmla="*/ 137160 h 1828800"/>
                <a:gd name="connsiteX16" fmla="*/ 1309103 w 1828800"/>
                <a:gd name="connsiteY16" fmla="*/ 137160 h 1828800"/>
                <a:gd name="connsiteX17" fmla="*/ 545995 w 1828800"/>
                <a:gd name="connsiteY17" fmla="*/ 137160 h 1828800"/>
                <a:gd name="connsiteX18" fmla="*/ 416683 w 1828800"/>
                <a:gd name="connsiteY18"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800" h="1828800">
                  <a:moveTo>
                    <a:pt x="0" y="0"/>
                  </a:moveTo>
                  <a:lnTo>
                    <a:pt x="1828800" y="0"/>
                  </a:lnTo>
                  <a:lnTo>
                    <a:pt x="1828800" y="1828800"/>
                  </a:lnTo>
                  <a:lnTo>
                    <a:pt x="0" y="1828800"/>
                  </a:lnTo>
                  <a:lnTo>
                    <a:pt x="0" y="0"/>
                  </a:lnTo>
                  <a:close/>
                  <a:moveTo>
                    <a:pt x="416683" y="137160"/>
                  </a:moveTo>
                  <a:cubicBezTo>
                    <a:pt x="416683" y="137160"/>
                    <a:pt x="137160" y="349483"/>
                    <a:pt x="137160" y="914400"/>
                  </a:cubicBezTo>
                  <a:cubicBezTo>
                    <a:pt x="137160" y="1479317"/>
                    <a:pt x="416872" y="1691640"/>
                    <a:pt x="416872" y="1691640"/>
                  </a:cubicBezTo>
                  <a:lnTo>
                    <a:pt x="478445" y="1691640"/>
                  </a:lnTo>
                  <a:lnTo>
                    <a:pt x="545995" y="1691640"/>
                  </a:lnTo>
                  <a:lnTo>
                    <a:pt x="1309103" y="1691640"/>
                  </a:lnTo>
                  <a:lnTo>
                    <a:pt x="1383082" y="1691640"/>
                  </a:lnTo>
                  <a:lnTo>
                    <a:pt x="1412117" y="1691640"/>
                  </a:lnTo>
                  <a:cubicBezTo>
                    <a:pt x="1412117" y="1691640"/>
                    <a:pt x="1691640" y="1480651"/>
                    <a:pt x="1691640" y="915901"/>
                  </a:cubicBezTo>
                  <a:cubicBezTo>
                    <a:pt x="1691640" y="349984"/>
                    <a:pt x="1411928" y="137160"/>
                    <a:pt x="1411928" y="137160"/>
                  </a:cubicBezTo>
                  <a:lnTo>
                    <a:pt x="1383082" y="137160"/>
                  </a:lnTo>
                  <a:lnTo>
                    <a:pt x="1309103" y="137160"/>
                  </a:lnTo>
                  <a:lnTo>
                    <a:pt x="545995" y="137160"/>
                  </a:lnTo>
                  <a:lnTo>
                    <a:pt x="416683" y="137160"/>
                  </a:lnTo>
                  <a:close/>
                </a:path>
              </a:pathLst>
            </a:custGeom>
            <a:grpFill/>
            <a:ln w="6350">
              <a:solidFill>
                <a:schemeClr val="bg2"/>
              </a:solidFill>
              <a:prstDash val="sysDot"/>
            </a:ln>
          </p:spPr>
          <p:txBody>
            <a:bodyPr vert="horz" wrap="square" lIns="91440" tIns="45720" rIns="91440" bIns="45720" rtlCol="0" anchor="ctr">
              <a:noAutofit/>
            </a:bodyPr>
            <a:lstStyle>
              <a:lvl1pPr marL="0" indent="0" algn="ctr" defTabSz="685783" rtl="0" eaLnBrk="1" latinLnBrk="0" hangingPunct="1">
                <a:lnSpc>
                  <a:spcPct val="90000"/>
                </a:lnSpc>
                <a:spcBef>
                  <a:spcPts val="750"/>
                </a:spcBef>
                <a:buFont typeface="Arial" panose="020B0604020202020204" pitchFamily="34" charset="0"/>
                <a:buNone/>
                <a:defRPr sz="1500" b="0" i="0" kern="1200">
                  <a:solidFill>
                    <a:schemeClr val="tx1"/>
                  </a:solidFill>
                  <a:latin typeface="Girl Scout Display Light"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Display Light"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Display Light"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Display Light"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b="0" i="0" dirty="0">
                <a:latin typeface="Palatino Linotype" panose="02040502050505030304" pitchFamily="18" charset="0"/>
              </a:endParaRPr>
            </a:p>
          </p:txBody>
        </p:sp>
        <p:sp>
          <p:nvSpPr>
            <p:cNvPr id="34" name="Freeform 33">
              <a:extLst>
                <a:ext uri="{FF2B5EF4-FFF2-40B4-BE49-F238E27FC236}">
                  <a16:creationId xmlns:a16="http://schemas.microsoft.com/office/drawing/2014/main" id="{7F198878-4B59-4543-9E09-063CA1B6E538}"/>
                </a:ext>
              </a:extLst>
            </p:cNvPr>
            <p:cNvSpPr>
              <a:spLocks noChangeAspect="1"/>
            </p:cNvSpPr>
            <p:nvPr/>
          </p:nvSpPr>
          <p:spPr>
            <a:xfrm>
              <a:off x="2662580"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613560 w 1828800"/>
                <a:gd name="connsiteY5" fmla="*/ 137160 h 1828800"/>
                <a:gd name="connsiteX6" fmla="*/ 571854 w 1828800"/>
                <a:gd name="connsiteY6" fmla="*/ 154360 h 1828800"/>
                <a:gd name="connsiteX7" fmla="*/ 160403 w 1828800"/>
                <a:gd name="connsiteY7" fmla="*/ 564357 h 1828800"/>
                <a:gd name="connsiteX8" fmla="*/ 142930 w 1828800"/>
                <a:gd name="connsiteY8" fmla="*/ 606531 h 1828800"/>
                <a:gd name="connsiteX9" fmla="*/ 142930 w 1828800"/>
                <a:gd name="connsiteY9" fmla="*/ 1200935 h 1828800"/>
                <a:gd name="connsiteX10" fmla="*/ 159414 w 1828800"/>
                <a:gd name="connsiteY10" fmla="*/ 1241952 h 1828800"/>
                <a:gd name="connsiteX11" fmla="*/ 571854 w 1828800"/>
                <a:gd name="connsiteY11" fmla="*/ 1673448 h 1828800"/>
                <a:gd name="connsiteX12" fmla="*/ 614549 w 1828800"/>
                <a:gd name="connsiteY12" fmla="*/ 1691641 h 1828800"/>
                <a:gd name="connsiteX13" fmla="*/ 1214417 w 1828800"/>
                <a:gd name="connsiteY13" fmla="*/ 1691641 h 1828800"/>
                <a:gd name="connsiteX14" fmla="*/ 1257111 w 1828800"/>
                <a:gd name="connsiteY14" fmla="*/ 1673448 h 1828800"/>
                <a:gd name="connsiteX15" fmla="*/ 1669387 w 1828800"/>
                <a:gd name="connsiteY15" fmla="*/ 1241952 h 1828800"/>
                <a:gd name="connsiteX16" fmla="*/ 1685871 w 1828800"/>
                <a:gd name="connsiteY16" fmla="*/ 1200935 h 1828800"/>
                <a:gd name="connsiteX17" fmla="*/ 1685871 w 1828800"/>
                <a:gd name="connsiteY17" fmla="*/ 606531 h 1828800"/>
                <a:gd name="connsiteX18" fmla="*/ 1668398 w 1828800"/>
                <a:gd name="connsiteY18" fmla="*/ 564357 h 1828800"/>
                <a:gd name="connsiteX19" fmla="*/ 1256782 w 1828800"/>
                <a:gd name="connsiteY19" fmla="*/ 154360 h 1828800"/>
                <a:gd name="connsiteX20" fmla="*/ 1215241 w 1828800"/>
                <a:gd name="connsiteY20" fmla="*/ 137160 h 1828800"/>
                <a:gd name="connsiteX21" fmla="*/ 613560 w 1828800"/>
                <a:gd name="connsiteY21" fmla="*/ 13716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800" h="1828800">
                  <a:moveTo>
                    <a:pt x="0" y="0"/>
                  </a:moveTo>
                  <a:lnTo>
                    <a:pt x="1828800" y="0"/>
                  </a:lnTo>
                  <a:lnTo>
                    <a:pt x="1828800" y="1828800"/>
                  </a:lnTo>
                  <a:lnTo>
                    <a:pt x="0" y="1828800"/>
                  </a:lnTo>
                  <a:lnTo>
                    <a:pt x="0" y="0"/>
                  </a:lnTo>
                  <a:close/>
                  <a:moveTo>
                    <a:pt x="613560" y="137160"/>
                  </a:moveTo>
                  <a:cubicBezTo>
                    <a:pt x="597900" y="137160"/>
                    <a:pt x="582899" y="143279"/>
                    <a:pt x="571854" y="154360"/>
                  </a:cubicBezTo>
                  <a:lnTo>
                    <a:pt x="160403" y="564357"/>
                  </a:lnTo>
                  <a:cubicBezTo>
                    <a:pt x="149194" y="575438"/>
                    <a:pt x="142930" y="590653"/>
                    <a:pt x="142930" y="606531"/>
                  </a:cubicBezTo>
                  <a:lnTo>
                    <a:pt x="142930" y="1200935"/>
                  </a:lnTo>
                  <a:cubicBezTo>
                    <a:pt x="142930" y="1216316"/>
                    <a:pt x="148864" y="1230870"/>
                    <a:pt x="159414" y="1241952"/>
                  </a:cubicBezTo>
                  <a:lnTo>
                    <a:pt x="571854" y="1673448"/>
                  </a:lnTo>
                  <a:cubicBezTo>
                    <a:pt x="583064" y="1685026"/>
                    <a:pt x="598394" y="1691641"/>
                    <a:pt x="614549" y="1691641"/>
                  </a:cubicBezTo>
                  <a:lnTo>
                    <a:pt x="1214417" y="1691641"/>
                  </a:lnTo>
                  <a:cubicBezTo>
                    <a:pt x="1230571" y="1691641"/>
                    <a:pt x="1245902" y="1685026"/>
                    <a:pt x="1257111" y="1673448"/>
                  </a:cubicBezTo>
                  <a:lnTo>
                    <a:pt x="1669387" y="1241952"/>
                  </a:lnTo>
                  <a:cubicBezTo>
                    <a:pt x="1679937" y="1230870"/>
                    <a:pt x="1685871" y="1216151"/>
                    <a:pt x="1685871" y="1200935"/>
                  </a:cubicBezTo>
                  <a:lnTo>
                    <a:pt x="1685871" y="606531"/>
                  </a:lnTo>
                  <a:cubicBezTo>
                    <a:pt x="1685871" y="590653"/>
                    <a:pt x="1679607" y="575603"/>
                    <a:pt x="1668398" y="564357"/>
                  </a:cubicBezTo>
                  <a:lnTo>
                    <a:pt x="1256782" y="154360"/>
                  </a:lnTo>
                  <a:cubicBezTo>
                    <a:pt x="1245737" y="143445"/>
                    <a:pt x="1230736" y="137160"/>
                    <a:pt x="1215241" y="137160"/>
                  </a:cubicBezTo>
                  <a:lnTo>
                    <a:pt x="613560" y="137160"/>
                  </a:lnTo>
                  <a:close/>
                </a:path>
              </a:pathLst>
            </a:custGeom>
            <a:grpFill/>
            <a:ln w="63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solidFill>
                  <a:schemeClr val="bg1"/>
                </a:solidFill>
                <a:latin typeface="Palatino Linotype" panose="02040502050505030304" pitchFamily="18" charset="0"/>
              </a:endParaRPr>
            </a:p>
          </p:txBody>
        </p:sp>
        <p:sp>
          <p:nvSpPr>
            <p:cNvPr id="42" name="Freeform 41">
              <a:extLst>
                <a:ext uri="{FF2B5EF4-FFF2-40B4-BE49-F238E27FC236}">
                  <a16:creationId xmlns:a16="http://schemas.microsoft.com/office/drawing/2014/main" id="{1D6F967E-8935-6D4B-BBD8-8A1965163392}"/>
                </a:ext>
              </a:extLst>
            </p:cNvPr>
            <p:cNvSpPr>
              <a:spLocks noChangeAspect="1"/>
            </p:cNvSpPr>
            <p:nvPr/>
          </p:nvSpPr>
          <p:spPr>
            <a:xfrm>
              <a:off x="6981007" y="195388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050 w 1828800"/>
                <a:gd name="connsiteY5" fmla="*/ 98945 h 1828800"/>
                <a:gd name="connsiteX6" fmla="*/ 99468 w 1828800"/>
                <a:gd name="connsiteY6" fmla="*/ 914051 h 1828800"/>
                <a:gd name="connsiteX7" fmla="*/ 914050 w 1828800"/>
                <a:gd name="connsiteY7" fmla="*/ 1729156 h 1828800"/>
                <a:gd name="connsiteX8" fmla="*/ 1728632 w 1828800"/>
                <a:gd name="connsiteY8" fmla="*/ 914051 h 1828800"/>
                <a:gd name="connsiteX9" fmla="*/ 914050 w 1828800"/>
                <a:gd name="connsiteY9" fmla="*/ 9894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0" y="0"/>
                  </a:moveTo>
                  <a:lnTo>
                    <a:pt x="1828800" y="0"/>
                  </a:lnTo>
                  <a:lnTo>
                    <a:pt x="1828800" y="1828800"/>
                  </a:lnTo>
                  <a:lnTo>
                    <a:pt x="0" y="1828800"/>
                  </a:lnTo>
                  <a:lnTo>
                    <a:pt x="0" y="0"/>
                  </a:lnTo>
                  <a:close/>
                  <a:moveTo>
                    <a:pt x="914050" y="98945"/>
                  </a:moveTo>
                  <a:cubicBezTo>
                    <a:pt x="464084" y="98945"/>
                    <a:pt x="99468" y="463910"/>
                    <a:pt x="99468" y="914051"/>
                  </a:cubicBezTo>
                  <a:cubicBezTo>
                    <a:pt x="99468" y="1364192"/>
                    <a:pt x="464084" y="1729156"/>
                    <a:pt x="914050" y="1729156"/>
                  </a:cubicBezTo>
                  <a:cubicBezTo>
                    <a:pt x="1364016" y="1729156"/>
                    <a:pt x="1728632" y="1364192"/>
                    <a:pt x="1728632" y="914051"/>
                  </a:cubicBezTo>
                  <a:cubicBezTo>
                    <a:pt x="1728632" y="463910"/>
                    <a:pt x="1364016" y="98945"/>
                    <a:pt x="914050" y="98945"/>
                  </a:cubicBez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49" name="Freeform 48">
              <a:extLst>
                <a:ext uri="{FF2B5EF4-FFF2-40B4-BE49-F238E27FC236}">
                  <a16:creationId xmlns:a16="http://schemas.microsoft.com/office/drawing/2014/main" id="{659DD3A9-1E96-B54B-8609-79C744994343}"/>
                </a:ext>
              </a:extLst>
            </p:cNvPr>
            <p:cNvSpPr>
              <a:spLocks noChangeAspect="1"/>
            </p:cNvSpPr>
            <p:nvPr/>
          </p:nvSpPr>
          <p:spPr>
            <a:xfrm>
              <a:off x="4103092"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526181 w 1828800"/>
                <a:gd name="connsiteY5" fmla="*/ 195412 h 1828800"/>
                <a:gd name="connsiteX6" fmla="*/ 485826 w 1828800"/>
                <a:gd name="connsiteY6" fmla="*/ 218673 h 1828800"/>
                <a:gd name="connsiteX7" fmla="*/ 97608 w 1828800"/>
                <a:gd name="connsiteY7" fmla="*/ 891139 h 1828800"/>
                <a:gd name="connsiteX8" fmla="*/ 97608 w 1828800"/>
                <a:gd name="connsiteY8" fmla="*/ 937662 h 1828800"/>
                <a:gd name="connsiteX9" fmla="*/ 485826 w 1828800"/>
                <a:gd name="connsiteY9" fmla="*/ 1610128 h 1828800"/>
                <a:gd name="connsiteX10" fmla="*/ 526181 w 1828800"/>
                <a:gd name="connsiteY10" fmla="*/ 1633389 h 1828800"/>
                <a:gd name="connsiteX11" fmla="*/ 1302619 w 1828800"/>
                <a:gd name="connsiteY11" fmla="*/ 1633389 h 1828800"/>
                <a:gd name="connsiteX12" fmla="*/ 1342797 w 1828800"/>
                <a:gd name="connsiteY12" fmla="*/ 1610128 h 1828800"/>
                <a:gd name="connsiteX13" fmla="*/ 1731192 w 1828800"/>
                <a:gd name="connsiteY13" fmla="*/ 937662 h 1828800"/>
                <a:gd name="connsiteX14" fmla="*/ 1731192 w 1828800"/>
                <a:gd name="connsiteY14" fmla="*/ 891139 h 1828800"/>
                <a:gd name="connsiteX15" fmla="*/ 1342974 w 1828800"/>
                <a:gd name="connsiteY15" fmla="*/ 218673 h 1828800"/>
                <a:gd name="connsiteX16" fmla="*/ 1302619 w 1828800"/>
                <a:gd name="connsiteY16" fmla="*/ 195412 h 1828800"/>
                <a:gd name="connsiteX17" fmla="*/ 526181 w 1828800"/>
                <a:gd name="connsiteY17" fmla="*/ 19541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0" h="1828800">
                  <a:moveTo>
                    <a:pt x="0" y="0"/>
                  </a:moveTo>
                  <a:lnTo>
                    <a:pt x="1828800" y="0"/>
                  </a:lnTo>
                  <a:lnTo>
                    <a:pt x="1828800" y="1828800"/>
                  </a:lnTo>
                  <a:lnTo>
                    <a:pt x="0" y="1828800"/>
                  </a:lnTo>
                  <a:lnTo>
                    <a:pt x="0" y="0"/>
                  </a:lnTo>
                  <a:close/>
                  <a:moveTo>
                    <a:pt x="526181" y="195412"/>
                  </a:moveTo>
                  <a:cubicBezTo>
                    <a:pt x="509440" y="195412"/>
                    <a:pt x="494109" y="204223"/>
                    <a:pt x="485826" y="218673"/>
                  </a:cubicBezTo>
                  <a:lnTo>
                    <a:pt x="97608" y="891139"/>
                  </a:lnTo>
                  <a:cubicBezTo>
                    <a:pt x="89325" y="905590"/>
                    <a:pt x="89325" y="923212"/>
                    <a:pt x="97608" y="937662"/>
                  </a:cubicBezTo>
                  <a:lnTo>
                    <a:pt x="485826" y="1610128"/>
                  </a:lnTo>
                  <a:cubicBezTo>
                    <a:pt x="494285" y="1624578"/>
                    <a:pt x="509617" y="1633389"/>
                    <a:pt x="526181" y="1633389"/>
                  </a:cubicBezTo>
                  <a:lnTo>
                    <a:pt x="1302619" y="1633389"/>
                  </a:lnTo>
                  <a:cubicBezTo>
                    <a:pt x="1319184" y="1633389"/>
                    <a:pt x="1334515" y="1624402"/>
                    <a:pt x="1342797" y="1610128"/>
                  </a:cubicBezTo>
                  <a:lnTo>
                    <a:pt x="1731192" y="937662"/>
                  </a:lnTo>
                  <a:cubicBezTo>
                    <a:pt x="1739475" y="923212"/>
                    <a:pt x="1739475" y="905590"/>
                    <a:pt x="1731192" y="891139"/>
                  </a:cubicBezTo>
                  <a:lnTo>
                    <a:pt x="1342974" y="218673"/>
                  </a:lnTo>
                  <a:cubicBezTo>
                    <a:pt x="1334515" y="204223"/>
                    <a:pt x="1319184" y="195412"/>
                    <a:pt x="1302619" y="195412"/>
                  </a:cubicBezTo>
                  <a:lnTo>
                    <a:pt x="526181" y="195412"/>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51" name="Freeform 50">
              <a:extLst>
                <a:ext uri="{FF2B5EF4-FFF2-40B4-BE49-F238E27FC236}">
                  <a16:creationId xmlns:a16="http://schemas.microsoft.com/office/drawing/2014/main" id="{E3B27A8D-85E4-274A-AB85-25A345533CB1}"/>
                </a:ext>
              </a:extLst>
            </p:cNvPr>
            <p:cNvSpPr>
              <a:spLocks noChangeAspect="1"/>
            </p:cNvSpPr>
            <p:nvPr/>
          </p:nvSpPr>
          <p:spPr>
            <a:xfrm rot="10800000">
              <a:off x="5546703" y="3293384"/>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4354 w 1828800"/>
                <a:gd name="connsiteY5" fmla="*/ 139693 h 1828800"/>
                <a:gd name="connsiteX6" fmla="*/ 893831 w 1828800"/>
                <a:gd name="connsiteY6" fmla="*/ 154303 h 1828800"/>
                <a:gd name="connsiteX7" fmla="*/ 142573 w 1828800"/>
                <a:gd name="connsiteY7" fmla="*/ 1638656 h 1828800"/>
                <a:gd name="connsiteX8" fmla="*/ 163178 w 1828800"/>
                <a:gd name="connsiteY8" fmla="*/ 1689108 h 1828800"/>
                <a:gd name="connsiteX9" fmla="*/ 1665695 w 1828800"/>
                <a:gd name="connsiteY9" fmla="*/ 1689108 h 1828800"/>
                <a:gd name="connsiteX10" fmla="*/ 1686300 w 1828800"/>
                <a:gd name="connsiteY10" fmla="*/ 1638656 h 1828800"/>
                <a:gd name="connsiteX11" fmla="*/ 934876 w 1828800"/>
                <a:gd name="connsiteY11" fmla="*/ 154303 h 1828800"/>
                <a:gd name="connsiteX12" fmla="*/ 914354 w 1828800"/>
                <a:gd name="connsiteY12" fmla="*/ 139693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828800">
                  <a:moveTo>
                    <a:pt x="0" y="0"/>
                  </a:moveTo>
                  <a:lnTo>
                    <a:pt x="1828800" y="0"/>
                  </a:lnTo>
                  <a:lnTo>
                    <a:pt x="1828800" y="1828800"/>
                  </a:lnTo>
                  <a:lnTo>
                    <a:pt x="0" y="1828800"/>
                  </a:lnTo>
                  <a:lnTo>
                    <a:pt x="0" y="0"/>
                  </a:lnTo>
                  <a:close/>
                  <a:moveTo>
                    <a:pt x="914354" y="139693"/>
                  </a:moveTo>
                  <a:cubicBezTo>
                    <a:pt x="906543" y="139693"/>
                    <a:pt x="898733" y="144563"/>
                    <a:pt x="893831" y="154303"/>
                  </a:cubicBezTo>
                  <a:lnTo>
                    <a:pt x="142573" y="1638656"/>
                  </a:lnTo>
                  <a:cubicBezTo>
                    <a:pt x="131606" y="1660278"/>
                    <a:pt x="143404" y="1689108"/>
                    <a:pt x="163178" y="1689108"/>
                  </a:cubicBezTo>
                  <a:lnTo>
                    <a:pt x="1665695" y="1689108"/>
                  </a:lnTo>
                  <a:cubicBezTo>
                    <a:pt x="1685469" y="1689108"/>
                    <a:pt x="1697101" y="1660278"/>
                    <a:pt x="1686300" y="1638656"/>
                  </a:cubicBezTo>
                  <a:lnTo>
                    <a:pt x="934876" y="154303"/>
                  </a:lnTo>
                  <a:cubicBezTo>
                    <a:pt x="929974" y="144563"/>
                    <a:pt x="922164" y="139693"/>
                    <a:pt x="914354" y="139693"/>
                  </a:cubicBez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54" name="Freeform 53">
              <a:extLst>
                <a:ext uri="{FF2B5EF4-FFF2-40B4-BE49-F238E27FC236}">
                  <a16:creationId xmlns:a16="http://schemas.microsoft.com/office/drawing/2014/main" id="{ACA9678B-D5A4-A949-8CCB-F619216C9F53}"/>
                </a:ext>
              </a:extLst>
            </p:cNvPr>
            <p:cNvSpPr>
              <a:spLocks noChangeAspect="1"/>
            </p:cNvSpPr>
            <p:nvPr/>
          </p:nvSpPr>
          <p:spPr>
            <a:xfrm>
              <a:off x="1222074" y="1944575"/>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sp>
          <p:nvSpPr>
            <p:cNvPr id="56" name="Freeform 55">
              <a:extLst>
                <a:ext uri="{FF2B5EF4-FFF2-40B4-BE49-F238E27FC236}">
                  <a16:creationId xmlns:a16="http://schemas.microsoft.com/office/drawing/2014/main" id="{59DEA276-C73B-DD43-AB1E-1B45C77D5ED5}"/>
                </a:ext>
              </a:extLst>
            </p:cNvPr>
            <p:cNvSpPr>
              <a:spLocks noChangeAspect="1"/>
            </p:cNvSpPr>
            <p:nvPr/>
          </p:nvSpPr>
          <p:spPr>
            <a:xfrm>
              <a:off x="1222074" y="3298548"/>
              <a:ext cx="1201459" cy="120145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5" fmla="*/ 913902 w 1828800"/>
                <a:gd name="connsiteY5" fmla="*/ 191268 h 1828800"/>
                <a:gd name="connsiteX6" fmla="*/ 531018 w 1828800"/>
                <a:gd name="connsiteY6" fmla="*/ 540028 h 1828800"/>
                <a:gd name="connsiteX7" fmla="*/ 141151 w 1828800"/>
                <a:gd name="connsiteY7" fmla="*/ 913902 h 1828800"/>
                <a:gd name="connsiteX8" fmla="*/ 560112 w 1828800"/>
                <a:gd name="connsiteY8" fmla="*/ 1253348 h 1828800"/>
                <a:gd name="connsiteX9" fmla="*/ 914235 w 1828800"/>
                <a:gd name="connsiteY9" fmla="*/ 1637533 h 1828800"/>
                <a:gd name="connsiteX10" fmla="*/ 1268689 w 1828800"/>
                <a:gd name="connsiteY10" fmla="*/ 1253348 h 1828800"/>
                <a:gd name="connsiteX11" fmla="*/ 1687651 w 1828800"/>
                <a:gd name="connsiteY11" fmla="*/ 913902 h 1828800"/>
                <a:gd name="connsiteX12" fmla="*/ 1297618 w 1828800"/>
                <a:gd name="connsiteY12" fmla="*/ 540194 h 1828800"/>
                <a:gd name="connsiteX13" fmla="*/ 914733 w 1828800"/>
                <a:gd name="connsiteY13" fmla="*/ 191268 h 1828800"/>
                <a:gd name="connsiteX14" fmla="*/ 913902 w 1828800"/>
                <a:gd name="connsiteY14" fmla="*/ 191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0" y="0"/>
                  </a:moveTo>
                  <a:lnTo>
                    <a:pt x="1828800" y="0"/>
                  </a:lnTo>
                  <a:lnTo>
                    <a:pt x="1828800" y="1828800"/>
                  </a:lnTo>
                  <a:lnTo>
                    <a:pt x="0" y="1828800"/>
                  </a:lnTo>
                  <a:lnTo>
                    <a:pt x="0" y="0"/>
                  </a:lnTo>
                  <a:close/>
                  <a:moveTo>
                    <a:pt x="913902" y="191268"/>
                  </a:moveTo>
                  <a:cubicBezTo>
                    <a:pt x="569755" y="191268"/>
                    <a:pt x="486960" y="369723"/>
                    <a:pt x="531018" y="540028"/>
                  </a:cubicBezTo>
                  <a:cubicBezTo>
                    <a:pt x="322368" y="463357"/>
                    <a:pt x="141151" y="574621"/>
                    <a:pt x="141151" y="913902"/>
                  </a:cubicBezTo>
                  <a:cubicBezTo>
                    <a:pt x="141151" y="1224742"/>
                    <a:pt x="363433" y="1361951"/>
                    <a:pt x="560112" y="1253348"/>
                  </a:cubicBezTo>
                  <a:cubicBezTo>
                    <a:pt x="560112" y="1481032"/>
                    <a:pt x="871840" y="1637533"/>
                    <a:pt x="914235" y="1637533"/>
                  </a:cubicBezTo>
                  <a:cubicBezTo>
                    <a:pt x="956630" y="1637533"/>
                    <a:pt x="1268689" y="1481032"/>
                    <a:pt x="1268689" y="1253348"/>
                  </a:cubicBezTo>
                  <a:cubicBezTo>
                    <a:pt x="1465368" y="1361951"/>
                    <a:pt x="1687651" y="1224742"/>
                    <a:pt x="1687651" y="913902"/>
                  </a:cubicBezTo>
                  <a:cubicBezTo>
                    <a:pt x="1687651" y="574621"/>
                    <a:pt x="1506433" y="463357"/>
                    <a:pt x="1297618" y="540194"/>
                  </a:cubicBezTo>
                  <a:cubicBezTo>
                    <a:pt x="1341675" y="369556"/>
                    <a:pt x="1258880" y="191268"/>
                    <a:pt x="914733" y="191268"/>
                  </a:cubicBezTo>
                  <a:lnTo>
                    <a:pt x="913902" y="191268"/>
                  </a:lnTo>
                  <a:close/>
                </a:path>
              </a:pathLst>
            </a:custGeom>
            <a:grpFill/>
            <a:ln w="6350" cap="flat">
              <a:solidFill>
                <a:schemeClr val="bg2"/>
              </a:solidFill>
              <a:prstDash val="sysDot"/>
              <a:miter/>
            </a:ln>
          </p:spPr>
          <p:txBody>
            <a:bodyPr rtlCol="0" anchor="ctr"/>
            <a:lstStyle/>
            <a:p>
              <a:endParaRPr lang="en-US" b="0" i="0" dirty="0">
                <a:latin typeface="Palatino Linotype" panose="02040502050505030304" pitchFamily="18" charset="0"/>
              </a:endParaRPr>
            </a:p>
          </p:txBody>
        </p:sp>
      </p:grpSp>
      <p:sp>
        <p:nvSpPr>
          <p:cNvPr id="30" name="Rounded Rectangle 29">
            <a:extLst>
              <a:ext uri="{FF2B5EF4-FFF2-40B4-BE49-F238E27FC236}">
                <a16:creationId xmlns:a16="http://schemas.microsoft.com/office/drawing/2014/main" id="{FECD40DC-38EE-0C4A-9B83-3640ADA55916}"/>
              </a:ext>
            </a:extLst>
          </p:cNvPr>
          <p:cNvSpPr/>
          <p:nvPr userDrawn="1"/>
        </p:nvSpPr>
        <p:spPr>
          <a:xfrm>
            <a:off x="2209800" y="4600909"/>
            <a:ext cx="4724400" cy="325120"/>
          </a:xfrm>
          <a:prstGeom prst="roundRect">
            <a:avLst>
              <a:gd name="adj" fmla="val 11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5" name="TextBox 34">
            <a:extLst>
              <a:ext uri="{FF2B5EF4-FFF2-40B4-BE49-F238E27FC236}">
                <a16:creationId xmlns:a16="http://schemas.microsoft.com/office/drawing/2014/main" id="{0B905580-407B-2B4F-AD72-2B6F7A16DB97}"/>
              </a:ext>
            </a:extLst>
          </p:cNvPr>
          <p:cNvSpPr txBox="1"/>
          <p:nvPr userDrawn="1"/>
        </p:nvSpPr>
        <p:spPr>
          <a:xfrm>
            <a:off x="0" y="0"/>
            <a:ext cx="9144000" cy="782424"/>
          </a:xfrm>
          <a:prstGeom prst="rect">
            <a:avLst/>
          </a:prstGeom>
          <a:noFill/>
          <a:ln>
            <a:noFill/>
          </a:ln>
        </p:spPr>
        <p:txBody>
          <a:bodyPr vert="horz" wrap="square" lIns="91440" tIns="45720" rIns="91440" bIns="45720" rtlCol="0" anchor="ctr">
            <a:noAutofit/>
          </a:body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Palatino Brand Asset Library. Change frame color in “Shape Format” options. Resize frames proportionally.</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Do not stretch or outline frames. </a:t>
            </a:r>
          </a:p>
        </p:txBody>
      </p:sp>
    </p:spTree>
    <p:extLst>
      <p:ext uri="{BB962C8B-B14F-4D97-AF65-F5344CB8AC3E}">
        <p14:creationId xmlns:p14="http://schemas.microsoft.com/office/powerpoint/2010/main" val="26381684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Background - No Text">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B2DCF6-94A0-BD4C-B180-A9975356D591}"/>
              </a:ext>
            </a:extLst>
          </p:cNvPr>
          <p:cNvSpPr>
            <a:spLocks noGrp="1"/>
          </p:cNvSpPr>
          <p:nvPr>
            <p:ph type="pic" sz="quarter" idx="10" hasCustomPrompt="1"/>
          </p:nvPr>
        </p:nvSpPr>
        <p:spPr>
          <a:xfrm>
            <a:off x="0" y="0"/>
            <a:ext cx="9144000" cy="4961614"/>
          </a:xfrm>
        </p:spPr>
        <p:txBody>
          <a:bodyPr anchor="ctr"/>
          <a:lstStyle>
            <a:lvl1pPr marL="0" indent="0" algn="ctr">
              <a:buNone/>
              <a:defRPr>
                <a:solidFill>
                  <a:schemeClr val="tx1"/>
                </a:solidFill>
              </a:defRPr>
            </a:lvl1pPr>
          </a:lstStyle>
          <a:p>
            <a:r>
              <a:rPr lang="en-US" dirty="0"/>
              <a:t>Click icon to add image</a:t>
            </a:r>
          </a:p>
        </p:txBody>
      </p:sp>
      <p:grpSp>
        <p:nvGrpSpPr>
          <p:cNvPr id="11" name="Group 10">
            <a:extLst>
              <a:ext uri="{FF2B5EF4-FFF2-40B4-BE49-F238E27FC236}">
                <a16:creationId xmlns:a16="http://schemas.microsoft.com/office/drawing/2014/main" id="{D51BCFCE-BB6A-7943-ABDA-7961ADEBF4EB}"/>
              </a:ext>
            </a:extLst>
          </p:cNvPr>
          <p:cNvGrpSpPr/>
          <p:nvPr userDrawn="1"/>
        </p:nvGrpSpPr>
        <p:grpSpPr>
          <a:xfrm>
            <a:off x="0" y="4956265"/>
            <a:ext cx="9144000" cy="191143"/>
            <a:chOff x="0" y="4956265"/>
            <a:chExt cx="9144000" cy="191143"/>
          </a:xfrm>
        </p:grpSpPr>
        <p:sp>
          <p:nvSpPr>
            <p:cNvPr id="12" name="Rectangle 11">
              <a:extLst>
                <a:ext uri="{FF2B5EF4-FFF2-40B4-BE49-F238E27FC236}">
                  <a16:creationId xmlns:a16="http://schemas.microsoft.com/office/drawing/2014/main" id="{E6BF83E7-0C40-A147-9C15-A725BA6AFCEE}"/>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0E1DC8FC-B35E-6F4C-8442-07EFDE380BA3}"/>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F665445E-1A5A-9C44-B5C0-3B09BD21A5FD}"/>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78A57BB7-F02C-D240-A722-60A42E756FB6}"/>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650CDA56-AA0E-0B4F-9B2B-E90AD8AC929B}"/>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05DF621C-6817-F147-8359-1CDDD9E90B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8" name="Graphic 17">
              <a:extLst>
                <a:ext uri="{FF2B5EF4-FFF2-40B4-BE49-F238E27FC236}">
                  <a16:creationId xmlns:a16="http://schemas.microsoft.com/office/drawing/2014/main" id="{732BA06F-81F7-8D49-BF09-FE728D2C5D0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19" name="Graphic 18">
              <a:extLst>
                <a:ext uri="{FF2B5EF4-FFF2-40B4-BE49-F238E27FC236}">
                  <a16:creationId xmlns:a16="http://schemas.microsoft.com/office/drawing/2014/main" id="{5770B60B-A566-6748-9EA0-87FDA8E6C76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37" name="TextBox 36">
            <a:extLst>
              <a:ext uri="{FF2B5EF4-FFF2-40B4-BE49-F238E27FC236}">
                <a16:creationId xmlns:a16="http://schemas.microsoft.com/office/drawing/2014/main" id="{3912D466-75DF-5045-8027-60B5404FC8B5}"/>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Full Bleed Background Image – No Text</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Slide Elements:</a:t>
            </a:r>
          </a:p>
          <a:p>
            <a:pPr algn="l"/>
            <a:r>
              <a:rPr lang="en-US" sz="800" b="0" i="0" dirty="0">
                <a:solidFill>
                  <a:srgbClr val="808080"/>
                </a:solidFill>
                <a:latin typeface="Palatino Linotype" panose="02040502050505030304" pitchFamily="18" charset="0"/>
              </a:rPr>
              <a:t>Background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Full “bleed”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or drag-and-drop an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 IMPORTANT: Make sure the arrangement of the  “Background Image Holder” is behind all of the text elements on the slide. (Slide Section Name, Slide Number, and Legal copy) ***</a:t>
            </a:r>
            <a:endParaRPr lang="en-US" sz="800" b="0" i="0" dirty="0">
              <a:solidFill>
                <a:srgbClr val="FF0000"/>
              </a:solidFill>
              <a:latin typeface="Palatino Linotype" panose="02040502050505030304" pitchFamily="18" charset="0"/>
            </a:endParaRP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Color: Change the text color to either black or white so the  slide section name is visible over the image in the upper left corner.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p:txBody>
      </p:sp>
      <p:sp>
        <p:nvSpPr>
          <p:cNvPr id="7" name="Text Placeholder 46">
            <a:extLst>
              <a:ext uri="{FF2B5EF4-FFF2-40B4-BE49-F238E27FC236}">
                <a16:creationId xmlns:a16="http://schemas.microsoft.com/office/drawing/2014/main" id="{74D54A67-ADE7-4848-B4B1-EF9D93A86D25}"/>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8" name="Slide Number Placeholder 6">
            <a:extLst>
              <a:ext uri="{FF2B5EF4-FFF2-40B4-BE49-F238E27FC236}">
                <a16:creationId xmlns:a16="http://schemas.microsoft.com/office/drawing/2014/main" id="{D80744D2-3C7A-B74C-B2A7-D26DCB358FC9}"/>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0" name="Footer Placeholder 4">
            <a:extLst>
              <a:ext uri="{FF2B5EF4-FFF2-40B4-BE49-F238E27FC236}">
                <a16:creationId xmlns:a16="http://schemas.microsoft.com/office/drawing/2014/main" id="{B2417497-8043-3146-8BCD-455C38DD39B8}"/>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848470182"/>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Slide - 1 Holder - Octag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Octagon Frame</a:t>
            </a:r>
          </a:p>
        </p:txBody>
      </p:sp>
      <p:sp>
        <p:nvSpPr>
          <p:cNvPr id="10" name="Picture Placeholder 32">
            <a:extLst>
              <a:ext uri="{FF2B5EF4-FFF2-40B4-BE49-F238E27FC236}">
                <a16:creationId xmlns:a16="http://schemas.microsoft.com/office/drawing/2014/main" id="{4D11CA2A-999F-9243-83EC-50E462B72C21}"/>
              </a:ext>
            </a:extLst>
          </p:cNvPr>
          <p:cNvSpPr>
            <a:spLocks noGrp="1" noChangeAspect="1"/>
          </p:cNvSpPr>
          <p:nvPr>
            <p:ph type="pic" sz="quarter" idx="16" hasCustomPrompt="1"/>
          </p:nvPr>
        </p:nvSpPr>
        <p:spPr>
          <a:xfrm>
            <a:off x="599420" y="164852"/>
            <a:ext cx="3373160" cy="384048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5FD9B2CD-986C-C74E-BEA4-C52C3E3FA57E}"/>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D9199640-3D5A-594D-8AF5-6629D9B56A00}"/>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45AC4D06-672B-C141-8A97-C3B4A52C927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332664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Slide - 1 Holder - Barre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Barrel Frame</a:t>
            </a:r>
          </a:p>
        </p:txBody>
      </p:sp>
      <p:sp>
        <p:nvSpPr>
          <p:cNvPr id="10" name="Picture Placeholder 15">
            <a:extLst>
              <a:ext uri="{FF2B5EF4-FFF2-40B4-BE49-F238E27FC236}">
                <a16:creationId xmlns:a16="http://schemas.microsoft.com/office/drawing/2014/main" id="{6FAD9508-2887-714C-9F39-984F695B7B0B}"/>
              </a:ext>
            </a:extLst>
          </p:cNvPr>
          <p:cNvSpPr>
            <a:spLocks noGrp="1" noChangeAspect="1"/>
          </p:cNvSpPr>
          <p:nvPr>
            <p:ph type="pic" sz="quarter" idx="16" hasCustomPrompt="1"/>
          </p:nvPr>
        </p:nvSpPr>
        <p:spPr>
          <a:xfrm>
            <a:off x="601354" y="178339"/>
            <a:ext cx="3369291" cy="3840480"/>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2CAC81F1-AFDF-DB45-ABE3-9D90C17CF377}"/>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CFDED162-F527-F24D-B172-9257B88BEAB0}"/>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E1DFEAF5-27FC-644F-8B82-2A210DF549F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404414C0-920C-C441-A711-36AE67BAB78F}"/>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72482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10">
            <a:extLst>
              <a:ext uri="{FF2B5EF4-FFF2-40B4-BE49-F238E27FC236}">
                <a16:creationId xmlns:a16="http://schemas.microsoft.com/office/drawing/2014/main" id="{AF306BAB-4DAA-9B49-9292-A3304E469ECE}"/>
              </a:ext>
            </a:extLst>
          </p:cNvPr>
          <p:cNvSpPr>
            <a:spLocks noGrp="1"/>
          </p:cNvSpPr>
          <p:nvPr>
            <p:ph type="pic" sz="quarter" idx="21" hasCustomPrompt="1"/>
          </p:nvPr>
        </p:nvSpPr>
        <p:spPr>
          <a:xfrm>
            <a:off x="4730750" y="195251"/>
            <a:ext cx="4222750" cy="4781525"/>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50454CED-751D-034B-9CEE-9B3F24962C43}"/>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Barrel Frame</a:t>
            </a:r>
          </a:p>
        </p:txBody>
      </p:sp>
      <p:sp>
        <p:nvSpPr>
          <p:cNvPr id="17" name="TextBox 16">
            <a:extLst>
              <a:ext uri="{FF2B5EF4-FFF2-40B4-BE49-F238E27FC236}">
                <a16:creationId xmlns:a16="http://schemas.microsoft.com/office/drawing/2014/main" id="{738F664E-0085-304B-BBEC-C0817ACDAA4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
        <p:nvSpPr>
          <p:cNvPr id="18" name="Title 11">
            <a:extLst>
              <a:ext uri="{FF2B5EF4-FFF2-40B4-BE49-F238E27FC236}">
                <a16:creationId xmlns:a16="http://schemas.microsoft.com/office/drawing/2014/main" id="{9FB77E80-74BD-3D4A-888C-596E6FF2C516}"/>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Tree>
    <p:extLst>
      <p:ext uri="{BB962C8B-B14F-4D97-AF65-F5344CB8AC3E}">
        <p14:creationId xmlns:p14="http://schemas.microsoft.com/office/powerpoint/2010/main" val="1824915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P spid="18" grpId="0"/>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aker Slide - 1 Holder - Pennant">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Pennant Frame</a:t>
            </a:r>
          </a:p>
        </p:txBody>
      </p:sp>
      <p:sp>
        <p:nvSpPr>
          <p:cNvPr id="10" name="Picture Placeholder 14">
            <a:extLst>
              <a:ext uri="{FF2B5EF4-FFF2-40B4-BE49-F238E27FC236}">
                <a16:creationId xmlns:a16="http://schemas.microsoft.com/office/drawing/2014/main" id="{FB2DC3B2-1339-7843-8303-65156121CBAE}"/>
              </a:ext>
            </a:extLst>
          </p:cNvPr>
          <p:cNvSpPr>
            <a:spLocks noGrp="1" noChangeAspect="1"/>
          </p:cNvSpPr>
          <p:nvPr>
            <p:ph type="pic" sz="quarter" idx="16" hasCustomPrompt="1"/>
          </p:nvPr>
        </p:nvSpPr>
        <p:spPr>
          <a:xfrm>
            <a:off x="588930" y="181538"/>
            <a:ext cx="3394139" cy="384048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F266ABB8-42DF-A24F-A3E6-1BBE591DEFCA}"/>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61C8980D-2AFC-7C44-A441-527EE0C74FC7}"/>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7E9D2DF5-488B-FC42-AC03-29494E290002}"/>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1610ACCB-E26F-B844-9299-F5CEE4524290}"/>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60540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 Slide - 1 Holder - Pentag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Pentagon Frame</a:t>
            </a:r>
          </a:p>
        </p:txBody>
      </p:sp>
      <p:sp>
        <p:nvSpPr>
          <p:cNvPr id="11" name="Picture Placeholder 10">
            <a:extLst>
              <a:ext uri="{FF2B5EF4-FFF2-40B4-BE49-F238E27FC236}">
                <a16:creationId xmlns:a16="http://schemas.microsoft.com/office/drawing/2014/main" id="{58633774-F69E-8B4E-A337-1951B724D5D5}"/>
              </a:ext>
            </a:extLst>
          </p:cNvPr>
          <p:cNvSpPr>
            <a:spLocks noGrp="1"/>
          </p:cNvSpPr>
          <p:nvPr>
            <p:ph type="pic" sz="quarter" idx="21" hasCustomPrompt="1"/>
          </p:nvPr>
        </p:nvSpPr>
        <p:spPr>
          <a:xfrm>
            <a:off x="593636" y="171450"/>
            <a:ext cx="3384727" cy="3843338"/>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2" name="TextBox 11">
            <a:extLst>
              <a:ext uri="{FF2B5EF4-FFF2-40B4-BE49-F238E27FC236}">
                <a16:creationId xmlns:a16="http://schemas.microsoft.com/office/drawing/2014/main" id="{B2317B35-9189-AD44-8A30-812BD86BBF9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46">
            <a:extLst>
              <a:ext uri="{FF2B5EF4-FFF2-40B4-BE49-F238E27FC236}">
                <a16:creationId xmlns:a16="http://schemas.microsoft.com/office/drawing/2014/main" id="{FEAD0AD2-D600-E343-9AC9-6A6BC31AF791}"/>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38EC7AE7-CD78-E04C-BA8F-17B4BCAA5513}"/>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0" name="Footer Placeholder 4">
            <a:extLst>
              <a:ext uri="{FF2B5EF4-FFF2-40B4-BE49-F238E27FC236}">
                <a16:creationId xmlns:a16="http://schemas.microsoft.com/office/drawing/2014/main" id="{71598637-B2C5-774C-A193-D0351CE18180}"/>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010320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Slide - 1 Holder - Notched">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Notched Frame</a:t>
            </a:r>
          </a:p>
        </p:txBody>
      </p:sp>
      <p:sp>
        <p:nvSpPr>
          <p:cNvPr id="10" name="Picture Placeholder 31">
            <a:extLst>
              <a:ext uri="{FF2B5EF4-FFF2-40B4-BE49-F238E27FC236}">
                <a16:creationId xmlns:a16="http://schemas.microsoft.com/office/drawing/2014/main" id="{F43800E0-CBF7-DE4A-8BE9-BF5111E4C7F0}"/>
              </a:ext>
            </a:extLst>
          </p:cNvPr>
          <p:cNvSpPr>
            <a:spLocks noGrp="1" noChangeAspect="1"/>
          </p:cNvSpPr>
          <p:nvPr>
            <p:ph type="pic" sz="quarter" idx="16" hasCustomPrompt="1"/>
          </p:nvPr>
        </p:nvSpPr>
        <p:spPr>
          <a:xfrm>
            <a:off x="592783" y="194982"/>
            <a:ext cx="3386434" cy="3840480"/>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4" name="Text Placeholder 46">
            <a:extLst>
              <a:ext uri="{FF2B5EF4-FFF2-40B4-BE49-F238E27FC236}">
                <a16:creationId xmlns:a16="http://schemas.microsoft.com/office/drawing/2014/main" id="{3FEFE0BB-CC49-DF48-A71F-5FCFAA46C250}"/>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94F82380-839B-0A4D-BA2F-993957356A25}"/>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F6200F6B-F491-2149-AA3D-A4E946F6302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B29D3B0F-3338-374F-A425-3BAA5F4284C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147608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 Slide - 1 Holder - Ova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lvl="1" algn="ctr"/>
            <a:r>
              <a:rPr lang="en-US" sz="1800" b="0" i="0" dirty="0">
                <a:solidFill>
                  <a:srgbClr val="808080"/>
                </a:solidFill>
                <a:latin typeface="Palatino Linotype" panose="02040502050505030304" pitchFamily="18" charset="0"/>
              </a:rPr>
              <a:t>Text w/ Images | 1 Holder | Oval Frame</a:t>
            </a:r>
          </a:p>
        </p:txBody>
      </p:sp>
      <p:sp>
        <p:nvSpPr>
          <p:cNvPr id="10" name="Picture Placeholder 17">
            <a:extLst>
              <a:ext uri="{FF2B5EF4-FFF2-40B4-BE49-F238E27FC236}">
                <a16:creationId xmlns:a16="http://schemas.microsoft.com/office/drawing/2014/main" id="{3E9D1A83-6FFB-CB4D-BF67-0F2752AEC935}"/>
              </a:ext>
            </a:extLst>
          </p:cNvPr>
          <p:cNvSpPr>
            <a:spLocks noGrp="1" noChangeAspect="1"/>
          </p:cNvSpPr>
          <p:nvPr>
            <p:ph type="pic" sz="quarter" idx="16" hasCustomPrompt="1"/>
          </p:nvPr>
        </p:nvSpPr>
        <p:spPr>
          <a:xfrm>
            <a:off x="596408" y="171450"/>
            <a:ext cx="3379184" cy="384048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A51380D2-F93F-A948-81D0-D12F3D6C6DC2}"/>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59CA9791-C17C-684B-BB32-F0EC10284B23}"/>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294F2A34-1037-8846-A5DD-F9F857EDB28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AA3802EB-A85D-D143-9B0E-8166A05AB8B2}"/>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945813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Slide - 1 Holder - Diamond">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Diamond Frame</a:t>
            </a:r>
          </a:p>
        </p:txBody>
      </p:sp>
      <p:sp>
        <p:nvSpPr>
          <p:cNvPr id="10" name="Picture Placeholder 12">
            <a:extLst>
              <a:ext uri="{FF2B5EF4-FFF2-40B4-BE49-F238E27FC236}">
                <a16:creationId xmlns:a16="http://schemas.microsoft.com/office/drawing/2014/main" id="{7B479D93-D113-4E44-8127-2A3D1C726EA5}"/>
              </a:ext>
            </a:extLst>
          </p:cNvPr>
          <p:cNvSpPr>
            <a:spLocks noGrp="1"/>
          </p:cNvSpPr>
          <p:nvPr>
            <p:ph type="pic" sz="quarter" idx="16" hasCustomPrompt="1"/>
          </p:nvPr>
        </p:nvSpPr>
        <p:spPr>
          <a:xfrm>
            <a:off x="591004" y="171451"/>
            <a:ext cx="3389992" cy="384048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3" name="Text Placeholder 46">
            <a:extLst>
              <a:ext uri="{FF2B5EF4-FFF2-40B4-BE49-F238E27FC236}">
                <a16:creationId xmlns:a16="http://schemas.microsoft.com/office/drawing/2014/main" id="{6648C37A-0A12-E549-84E9-74A00DEA8589}"/>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8CA34A27-401E-F444-B90D-B4E2356CA355}"/>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11008407-E12C-1342-BEE0-DDA0280A9B5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D9DCB31E-443C-AD45-8135-9A0534ED9C8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771748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er Slide - 1 Holder - Arch">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- 1 Holder  - Arch Frame</a:t>
            </a:r>
          </a:p>
        </p:txBody>
      </p:sp>
      <p:sp>
        <p:nvSpPr>
          <p:cNvPr id="10" name="Picture Placeholder 19">
            <a:extLst>
              <a:ext uri="{FF2B5EF4-FFF2-40B4-BE49-F238E27FC236}">
                <a16:creationId xmlns:a16="http://schemas.microsoft.com/office/drawing/2014/main" id="{D27449B8-5EC6-5345-A900-60DDA7A84F8F}"/>
              </a:ext>
            </a:extLst>
          </p:cNvPr>
          <p:cNvSpPr>
            <a:spLocks noGrp="1" noChangeAspect="1"/>
          </p:cNvSpPr>
          <p:nvPr>
            <p:ph type="pic" sz="quarter" idx="16" hasCustomPrompt="1"/>
          </p:nvPr>
        </p:nvSpPr>
        <p:spPr>
          <a:xfrm>
            <a:off x="582765" y="171450"/>
            <a:ext cx="3406470" cy="384048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21" name="Text Placeholder 46">
            <a:extLst>
              <a:ext uri="{FF2B5EF4-FFF2-40B4-BE49-F238E27FC236}">
                <a16:creationId xmlns:a16="http://schemas.microsoft.com/office/drawing/2014/main" id="{41B9B1FD-5157-A345-B3E0-98B444773864}"/>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1" name="Title 5">
            <a:extLst>
              <a:ext uri="{FF2B5EF4-FFF2-40B4-BE49-F238E27FC236}">
                <a16:creationId xmlns:a16="http://schemas.microsoft.com/office/drawing/2014/main" id="{1882E914-C10F-FC45-A554-74EA9FF9098E}"/>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3" name="TextBox 12">
            <a:extLst>
              <a:ext uri="{FF2B5EF4-FFF2-40B4-BE49-F238E27FC236}">
                <a16:creationId xmlns:a16="http://schemas.microsoft.com/office/drawing/2014/main" id="{95286349-2DD9-4A4B-88A0-FB8B650414D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AA2D2062-01C2-F84B-9C41-0119C04BAA4F}"/>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4405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 Slide - 2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- 2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517830" y="171451"/>
            <a:ext cx="1689539" cy="18288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520013" y="2571750"/>
            <a:ext cx="1673543" cy="18288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5" name="Text Placeholder 46">
            <a:extLst>
              <a:ext uri="{FF2B5EF4-FFF2-40B4-BE49-F238E27FC236}">
                <a16:creationId xmlns:a16="http://schemas.microsoft.com/office/drawing/2014/main" id="{0DDD1687-3C57-0E4D-ADA8-ACD391481686}"/>
              </a:ext>
            </a:extLst>
          </p:cNvPr>
          <p:cNvSpPr>
            <a:spLocks noGrp="1"/>
          </p:cNvSpPr>
          <p:nvPr>
            <p:ph type="body" sz="quarter" idx="15" hasCustomPrompt="1"/>
          </p:nvPr>
        </p:nvSpPr>
        <p:spPr>
          <a:xfrm>
            <a:off x="27438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9FBF6841-D036-534E-BDD4-5488C35E0B95}"/>
              </a:ext>
            </a:extLst>
          </p:cNvPr>
          <p:cNvSpPr>
            <a:spLocks noGrp="1"/>
          </p:cNvSpPr>
          <p:nvPr>
            <p:ph type="title" hasCustomPrompt="1"/>
          </p:nvPr>
        </p:nvSpPr>
        <p:spPr>
          <a:xfrm>
            <a:off x="27432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1" name="TextBox 10">
            <a:extLst>
              <a:ext uri="{FF2B5EF4-FFF2-40B4-BE49-F238E27FC236}">
                <a16:creationId xmlns:a16="http://schemas.microsoft.com/office/drawing/2014/main" id="{E23153C5-F61E-4F43-A9EC-E18CAFDCD03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Footer Placeholder 4">
            <a:extLst>
              <a:ext uri="{FF2B5EF4-FFF2-40B4-BE49-F238E27FC236}">
                <a16:creationId xmlns:a16="http://schemas.microsoft.com/office/drawing/2014/main" id="{C0B36344-0406-F047-8268-D71CCF4E94FC}"/>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372033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 Slide - 3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- 3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1442275" y="171450"/>
            <a:ext cx="1687450" cy="18288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473397" y="2571750"/>
            <a:ext cx="1597343" cy="18288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noChangeAspect="1"/>
          </p:cNvSpPr>
          <p:nvPr>
            <p:ph type="pic" sz="quarter" idx="18" hasCustomPrompt="1"/>
          </p:nvPr>
        </p:nvSpPr>
        <p:spPr>
          <a:xfrm>
            <a:off x="2591925" y="2571750"/>
            <a:ext cx="1603022" cy="18288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4" name="Text Placeholder 46">
            <a:extLst>
              <a:ext uri="{FF2B5EF4-FFF2-40B4-BE49-F238E27FC236}">
                <a16:creationId xmlns:a16="http://schemas.microsoft.com/office/drawing/2014/main" id="{8248867F-6752-8042-8E79-FBF79C23EC42}"/>
              </a:ext>
            </a:extLst>
          </p:cNvPr>
          <p:cNvSpPr>
            <a:spLocks noGrp="1"/>
          </p:cNvSpPr>
          <p:nvPr>
            <p:ph type="body" sz="quarter" idx="15" hasCustomPrompt="1"/>
          </p:nvPr>
        </p:nvSpPr>
        <p:spPr>
          <a:xfrm>
            <a:off x="45726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807C60F4-8DA2-F044-94A0-06C580795E6B}"/>
              </a:ext>
            </a:extLst>
          </p:cNvPr>
          <p:cNvSpPr>
            <a:spLocks noGrp="1"/>
          </p:cNvSpPr>
          <p:nvPr>
            <p:ph type="title" hasCustomPrompt="1"/>
          </p:nvPr>
        </p:nvSpPr>
        <p:spPr>
          <a:xfrm>
            <a:off x="4572001"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2" name="TextBox 11">
            <a:extLst>
              <a:ext uri="{FF2B5EF4-FFF2-40B4-BE49-F238E27FC236}">
                <a16:creationId xmlns:a16="http://schemas.microsoft.com/office/drawing/2014/main" id="{ED797617-F4C1-664A-97C3-7CF1F4DCFA5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Footer Placeholder 4">
            <a:extLst>
              <a:ext uri="{FF2B5EF4-FFF2-40B4-BE49-F238E27FC236}">
                <a16:creationId xmlns:a16="http://schemas.microsoft.com/office/drawing/2014/main" id="{442E7D5B-DBF3-A941-A9FC-9ADF14E06DEB}"/>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722065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extLst>
    <p:ext uri="{DCECCB84-F9BA-43D5-87BE-67443E8EF086}">
      <p15:sldGuideLst xmlns:p15="http://schemas.microsoft.com/office/powerpoint/2012/main">
        <p15:guide id="1" pos="2826" userDrawn="1">
          <p15:clr>
            <a:srgbClr val="FBAE40"/>
          </p15:clr>
        </p15:guide>
        <p15:guide id="2" pos="2934" userDrawn="1">
          <p15:clr>
            <a:srgbClr val="FBAE40"/>
          </p15:clr>
        </p15:guide>
        <p15:guide id="3" pos="5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aker Slide - 4 Holder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Images - 4 Holders</a:t>
            </a:r>
          </a:p>
        </p:txBody>
      </p:sp>
      <p:sp>
        <p:nvSpPr>
          <p:cNvPr id="6" name="Picture Placeholder 19">
            <a:extLst>
              <a:ext uri="{FF2B5EF4-FFF2-40B4-BE49-F238E27FC236}">
                <a16:creationId xmlns:a16="http://schemas.microsoft.com/office/drawing/2014/main" id="{51449E31-1B29-2347-9A61-AFB08ABBB413}"/>
              </a:ext>
            </a:extLst>
          </p:cNvPr>
          <p:cNvSpPr>
            <a:spLocks noGrp="1" noChangeAspect="1"/>
          </p:cNvSpPr>
          <p:nvPr>
            <p:ph type="pic" sz="quarter" idx="16" hasCustomPrompt="1"/>
          </p:nvPr>
        </p:nvSpPr>
        <p:spPr>
          <a:xfrm>
            <a:off x="428343" y="171450"/>
            <a:ext cx="1687450" cy="18288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noChangeAspect="1"/>
          </p:cNvSpPr>
          <p:nvPr>
            <p:ph type="pic" sz="quarter" idx="17" hasCustomPrompt="1"/>
          </p:nvPr>
        </p:nvSpPr>
        <p:spPr>
          <a:xfrm>
            <a:off x="473397" y="2571750"/>
            <a:ext cx="1597343" cy="18288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noChangeAspect="1"/>
          </p:cNvSpPr>
          <p:nvPr>
            <p:ph type="pic" sz="quarter" idx="18" hasCustomPrompt="1"/>
          </p:nvPr>
        </p:nvSpPr>
        <p:spPr>
          <a:xfrm>
            <a:off x="2591925" y="2571750"/>
            <a:ext cx="1603022" cy="18288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6B71FCB4-0E98-7649-A872-5FE71B97A4A6}"/>
              </a:ext>
            </a:extLst>
          </p:cNvPr>
          <p:cNvSpPr>
            <a:spLocks noGrp="1" noChangeAspect="1"/>
          </p:cNvSpPr>
          <p:nvPr>
            <p:ph type="pic" sz="quarter" idx="19" hasCustomPrompt="1"/>
          </p:nvPr>
        </p:nvSpPr>
        <p:spPr>
          <a:xfrm>
            <a:off x="2561590" y="171450"/>
            <a:ext cx="1663692" cy="182880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an image</a:t>
            </a:r>
          </a:p>
        </p:txBody>
      </p:sp>
      <p:sp>
        <p:nvSpPr>
          <p:cNvPr id="15" name="Text Placeholder 46">
            <a:extLst>
              <a:ext uri="{FF2B5EF4-FFF2-40B4-BE49-F238E27FC236}">
                <a16:creationId xmlns:a16="http://schemas.microsoft.com/office/drawing/2014/main" id="{EF943EAB-51EF-7F43-915B-FD7A591D5183}"/>
              </a:ext>
            </a:extLst>
          </p:cNvPr>
          <p:cNvSpPr>
            <a:spLocks noGrp="1"/>
          </p:cNvSpPr>
          <p:nvPr>
            <p:ph type="body" sz="quarter" idx="15" hasCustomPrompt="1"/>
          </p:nvPr>
        </p:nvSpPr>
        <p:spPr>
          <a:xfrm>
            <a:off x="4572661"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6FAF5D70-3799-F345-A76B-2CE7FF037D47}"/>
              </a:ext>
            </a:extLst>
          </p:cNvPr>
          <p:cNvSpPr>
            <a:spLocks noGrp="1"/>
          </p:cNvSpPr>
          <p:nvPr>
            <p:ph type="title" hasCustomPrompt="1"/>
          </p:nvPr>
        </p:nvSpPr>
        <p:spPr>
          <a:xfrm>
            <a:off x="4572000" y="685802"/>
            <a:ext cx="4381499"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Presenter Slide Information</a:t>
            </a:r>
          </a:p>
        </p:txBody>
      </p:sp>
      <p:sp>
        <p:nvSpPr>
          <p:cNvPr id="14" name="TextBox 13">
            <a:extLst>
              <a:ext uri="{FF2B5EF4-FFF2-40B4-BE49-F238E27FC236}">
                <a16:creationId xmlns:a16="http://schemas.microsoft.com/office/drawing/2014/main" id="{49A74711-CDCF-9846-A203-10B710ADC68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Footer Placeholder 4">
            <a:extLst>
              <a:ext uri="{FF2B5EF4-FFF2-40B4-BE49-F238E27FC236}">
                <a16:creationId xmlns:a16="http://schemas.microsoft.com/office/drawing/2014/main" id="{3B7D297D-08D7-554A-8AEE-F2BD93A7832F}"/>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971622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extLst>
    <p:ext uri="{DCECCB84-F9BA-43D5-87BE-67443E8EF086}">
      <p15:sldGuideLst xmlns:p15="http://schemas.microsoft.com/office/powerpoint/2012/main">
        <p15:guide id="1" pos="2826" userDrawn="1">
          <p15:clr>
            <a:srgbClr val="FBAE40"/>
          </p15:clr>
        </p15:guide>
        <p15:guide id="2" pos="2934" userDrawn="1">
          <p15:clr>
            <a:srgbClr val="FBAE40"/>
          </p15:clr>
        </p15:guide>
        <p15:guide id="3" pos="5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aker Slide - 8 Holders w Caption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Image Mosaic – 8 Holders with Captions</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6" name="Picture Placeholder 19">
            <a:extLst>
              <a:ext uri="{FF2B5EF4-FFF2-40B4-BE49-F238E27FC236}">
                <a16:creationId xmlns:a16="http://schemas.microsoft.com/office/drawing/2014/main" id="{2EFDA692-3BAB-6C4F-8FA1-18E286E72581}"/>
              </a:ext>
            </a:extLst>
          </p:cNvPr>
          <p:cNvSpPr>
            <a:spLocks noGrp="1" noChangeAspect="1"/>
          </p:cNvSpPr>
          <p:nvPr>
            <p:ph type="pic" sz="quarter" idx="16" hasCustomPrompt="1"/>
          </p:nvPr>
        </p:nvSpPr>
        <p:spPr>
          <a:xfrm>
            <a:off x="4849751" y="171450"/>
            <a:ext cx="1758750" cy="1828800"/>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ECD3A99F-F31D-384E-B8A1-ADF55B8D9E8E}"/>
              </a:ext>
            </a:extLst>
          </p:cNvPr>
          <p:cNvSpPr>
            <a:spLocks noGrp="1" noChangeAspect="1"/>
          </p:cNvSpPr>
          <p:nvPr>
            <p:ph type="pic" sz="quarter" idx="17" hasCustomPrompt="1"/>
          </p:nvPr>
        </p:nvSpPr>
        <p:spPr>
          <a:xfrm>
            <a:off x="439075" y="2571750"/>
            <a:ext cx="1693334" cy="1828800"/>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8FCA4382-3F5A-2344-99BA-A7B32B2AF128}"/>
              </a:ext>
            </a:extLst>
          </p:cNvPr>
          <p:cNvSpPr>
            <a:spLocks noGrp="1" noChangeAspect="1"/>
          </p:cNvSpPr>
          <p:nvPr>
            <p:ph type="pic" sz="quarter" idx="18" hasCustomPrompt="1"/>
          </p:nvPr>
        </p:nvSpPr>
        <p:spPr>
          <a:xfrm>
            <a:off x="2531359" y="2571750"/>
            <a:ext cx="1670755" cy="182880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B1FB209F-6B26-9746-B039-612E1F13E9E7}"/>
              </a:ext>
            </a:extLst>
          </p:cNvPr>
          <p:cNvSpPr>
            <a:spLocks noGrp="1" noChangeAspect="1"/>
          </p:cNvSpPr>
          <p:nvPr>
            <p:ph type="pic" sz="quarter" idx="19" hasCustomPrompt="1"/>
          </p:nvPr>
        </p:nvSpPr>
        <p:spPr>
          <a:xfrm>
            <a:off x="2499743" y="171450"/>
            <a:ext cx="1733987" cy="1828800"/>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3" name="Picture Placeholder 15">
            <a:extLst>
              <a:ext uri="{FF2B5EF4-FFF2-40B4-BE49-F238E27FC236}">
                <a16:creationId xmlns:a16="http://schemas.microsoft.com/office/drawing/2014/main" id="{7CB84247-F2CE-394E-9086-3C707245DC56}"/>
              </a:ext>
            </a:extLst>
          </p:cNvPr>
          <p:cNvSpPr>
            <a:spLocks noGrp="1" noChangeAspect="1"/>
          </p:cNvSpPr>
          <p:nvPr>
            <p:ph type="pic" sz="quarter" idx="20" hasCustomPrompt="1"/>
          </p:nvPr>
        </p:nvSpPr>
        <p:spPr>
          <a:xfrm>
            <a:off x="4894200" y="2571750"/>
            <a:ext cx="1669852" cy="1828800"/>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4" name="Picture Placeholder 32">
            <a:extLst>
              <a:ext uri="{FF2B5EF4-FFF2-40B4-BE49-F238E27FC236}">
                <a16:creationId xmlns:a16="http://schemas.microsoft.com/office/drawing/2014/main" id="{40F222F4-0B50-D841-BC6D-7836AAD4F95E}"/>
              </a:ext>
            </a:extLst>
          </p:cNvPr>
          <p:cNvSpPr>
            <a:spLocks noGrp="1" noChangeAspect="1"/>
          </p:cNvSpPr>
          <p:nvPr>
            <p:ph type="pic" sz="quarter" idx="21" hasCustomPrompt="1"/>
          </p:nvPr>
        </p:nvSpPr>
        <p:spPr>
          <a:xfrm>
            <a:off x="7005361" y="171450"/>
            <a:ext cx="1735014" cy="182880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5" name="Picture Placeholder 8">
            <a:extLst>
              <a:ext uri="{FF2B5EF4-FFF2-40B4-BE49-F238E27FC236}">
                <a16:creationId xmlns:a16="http://schemas.microsoft.com/office/drawing/2014/main" id="{04977269-14DC-0D41-BEB0-8EBBA652A7D0}"/>
              </a:ext>
            </a:extLst>
          </p:cNvPr>
          <p:cNvSpPr>
            <a:spLocks noGrp="1" noChangeAspect="1"/>
          </p:cNvSpPr>
          <p:nvPr>
            <p:ph type="pic" sz="quarter" idx="22" hasCustomPrompt="1"/>
          </p:nvPr>
        </p:nvSpPr>
        <p:spPr>
          <a:xfrm>
            <a:off x="413066" y="171450"/>
            <a:ext cx="1745353" cy="1828800"/>
          </a:xfrm>
          <a:custGeom>
            <a:avLst/>
            <a:gdLst>
              <a:gd name="connsiteX0" fmla="*/ 1931972 w 5634081"/>
              <a:gd name="connsiteY0" fmla="*/ 1 h 6390473"/>
              <a:gd name="connsiteX1" fmla="*/ 1955878 w 5634081"/>
              <a:gd name="connsiteY1" fmla="*/ 1 h 6390473"/>
              <a:gd name="connsiteX2" fmla="*/ 3636753 w 5634081"/>
              <a:gd name="connsiteY2" fmla="*/ 1 h 6390473"/>
              <a:gd name="connsiteX3" fmla="*/ 3702040 w 5634081"/>
              <a:gd name="connsiteY3" fmla="*/ 1 h 6390473"/>
              <a:gd name="connsiteX4" fmla="*/ 3880952 w 5634081"/>
              <a:gd name="connsiteY4" fmla="*/ 103220 h 6390473"/>
              <a:gd name="connsiteX5" fmla="*/ 5606424 w 5634081"/>
              <a:gd name="connsiteY5" fmla="*/ 3091812 h 6390473"/>
              <a:gd name="connsiteX6" fmla="*/ 5606424 w 5634081"/>
              <a:gd name="connsiteY6" fmla="*/ 3298249 h 6390473"/>
              <a:gd name="connsiteX7" fmla="*/ 3881159 w 5634081"/>
              <a:gd name="connsiteY7" fmla="*/ 6287116 h 6390473"/>
              <a:gd name="connsiteX8" fmla="*/ 3702178 w 5634081"/>
              <a:gd name="connsiteY8" fmla="*/ 6390473 h 6390473"/>
              <a:gd name="connsiteX9" fmla="*/ 3636753 w 5634081"/>
              <a:gd name="connsiteY9" fmla="*/ 6390473 h 6390473"/>
              <a:gd name="connsiteX10" fmla="*/ 1955878 w 5634081"/>
              <a:gd name="connsiteY10" fmla="*/ 6390473 h 6390473"/>
              <a:gd name="connsiteX11" fmla="*/ 1931972 w 5634081"/>
              <a:gd name="connsiteY11" fmla="*/ 6390473 h 6390473"/>
              <a:gd name="connsiteX12" fmla="*/ 1753060 w 5634081"/>
              <a:gd name="connsiteY12" fmla="*/ 6287254 h 6390473"/>
              <a:gd name="connsiteX13" fmla="*/ 27657 w 5634081"/>
              <a:gd name="connsiteY13" fmla="*/ 3298524 h 6390473"/>
              <a:gd name="connsiteX14" fmla="*/ 27657 w 5634081"/>
              <a:gd name="connsiteY14" fmla="*/ 3092087 h 6390473"/>
              <a:gd name="connsiteX15" fmla="*/ 1753060 w 5634081"/>
              <a:gd name="connsiteY15" fmla="*/ 103220 h 6390473"/>
              <a:gd name="connsiteX16" fmla="*/ 1931972 w 5634081"/>
              <a:gd name="connsiteY16" fmla="*/ 1 h 63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4081" h="6390473">
                <a:moveTo>
                  <a:pt x="1931972" y="1"/>
                </a:moveTo>
                <a:lnTo>
                  <a:pt x="1955878" y="1"/>
                </a:lnTo>
                <a:lnTo>
                  <a:pt x="3636753" y="1"/>
                </a:lnTo>
                <a:lnTo>
                  <a:pt x="3702040" y="1"/>
                </a:lnTo>
                <a:cubicBezTo>
                  <a:pt x="3775840" y="-46"/>
                  <a:pt x="3844052" y="39307"/>
                  <a:pt x="3880952" y="103220"/>
                </a:cubicBezTo>
                <a:lnTo>
                  <a:pt x="5606424" y="3091812"/>
                </a:lnTo>
                <a:cubicBezTo>
                  <a:pt x="5643300" y="3155684"/>
                  <a:pt x="5643300" y="3234377"/>
                  <a:pt x="5606424" y="3298249"/>
                </a:cubicBezTo>
                <a:lnTo>
                  <a:pt x="3881159" y="6287116"/>
                </a:lnTo>
                <a:cubicBezTo>
                  <a:pt x="3844282" y="6351103"/>
                  <a:pt x="3776031" y="6390516"/>
                  <a:pt x="3702178" y="6390473"/>
                </a:cubicBezTo>
                <a:lnTo>
                  <a:pt x="3636753" y="6390473"/>
                </a:lnTo>
                <a:lnTo>
                  <a:pt x="1955878" y="6390473"/>
                </a:lnTo>
                <a:lnTo>
                  <a:pt x="1931972" y="6390473"/>
                </a:lnTo>
                <a:cubicBezTo>
                  <a:pt x="1858172" y="6390520"/>
                  <a:pt x="1789960" y="6351167"/>
                  <a:pt x="1753060" y="6287254"/>
                </a:cubicBezTo>
                <a:lnTo>
                  <a:pt x="27657" y="3298524"/>
                </a:lnTo>
                <a:cubicBezTo>
                  <a:pt x="-9219" y="3234652"/>
                  <a:pt x="-9219" y="3155959"/>
                  <a:pt x="27657" y="3092087"/>
                </a:cubicBezTo>
                <a:lnTo>
                  <a:pt x="1753060" y="103220"/>
                </a:lnTo>
                <a:cubicBezTo>
                  <a:pt x="1790022" y="39369"/>
                  <a:pt x="1858195" y="39"/>
                  <a:pt x="1931972" y="1"/>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6" name="Picture Placeholder 31">
            <a:extLst>
              <a:ext uri="{FF2B5EF4-FFF2-40B4-BE49-F238E27FC236}">
                <a16:creationId xmlns:a16="http://schemas.microsoft.com/office/drawing/2014/main" id="{21661765-F652-4A4B-8302-DB4D646B199F}"/>
              </a:ext>
            </a:extLst>
          </p:cNvPr>
          <p:cNvSpPr>
            <a:spLocks noGrp="1" noChangeAspect="1"/>
          </p:cNvSpPr>
          <p:nvPr>
            <p:ph type="pic" sz="quarter" idx="23" hasCustomPrompt="1"/>
          </p:nvPr>
        </p:nvSpPr>
        <p:spPr>
          <a:xfrm>
            <a:off x="7038616" y="2571750"/>
            <a:ext cx="1670754" cy="1828800"/>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8" name="TextBox 17">
            <a:extLst>
              <a:ext uri="{FF2B5EF4-FFF2-40B4-BE49-F238E27FC236}">
                <a16:creationId xmlns:a16="http://schemas.microsoft.com/office/drawing/2014/main" id="{BF106F52-CE3B-1145-89BA-C4DE1367202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Delete any unused holders.</a:t>
            </a:r>
          </a:p>
          <a:p>
            <a:pPr marL="9144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dirty="0">
              <a:solidFill>
                <a:srgbClr val="808080"/>
              </a:solidFill>
              <a:latin typeface="Palatino Linotype" panose="02040502050505030304"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1" i="0" dirty="0">
                <a:solidFill>
                  <a:srgbClr val="FF0000"/>
                </a:solidFill>
                <a:latin typeface="Palatino Linotype" panose="02040502050505030304"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Captions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Medium</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21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Footer Placeholder 4">
            <a:extLst>
              <a:ext uri="{FF2B5EF4-FFF2-40B4-BE49-F238E27FC236}">
                <a16:creationId xmlns:a16="http://schemas.microsoft.com/office/drawing/2014/main" id="{0062C1A6-2EEC-C54F-A3E9-D91145F1E9CB}"/>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382049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1D0CD317-FEDE-644E-A458-6B9E99229AC7}"/>
              </a:ext>
            </a:extLst>
          </p:cNvPr>
          <p:cNvSpPr>
            <a:spLocks noGrp="1"/>
          </p:cNvSpPr>
          <p:nvPr>
            <p:ph type="pic" sz="quarter" idx="21" hasCustomPrompt="1"/>
          </p:nvPr>
        </p:nvSpPr>
        <p:spPr>
          <a:xfrm>
            <a:off x="4742987" y="171449"/>
            <a:ext cx="4230026" cy="48006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1CD031E5-613A-8942-8C87-B661137059E0}"/>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Pennant Frame</a:t>
            </a:r>
          </a:p>
        </p:txBody>
      </p:sp>
      <p:sp>
        <p:nvSpPr>
          <p:cNvPr id="17" name="TextBox 16">
            <a:extLst>
              <a:ext uri="{FF2B5EF4-FFF2-40B4-BE49-F238E27FC236}">
                <a16:creationId xmlns:a16="http://schemas.microsoft.com/office/drawing/2014/main" id="{BA4E8179-4526-4D47-AAC1-D7963DAA919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121665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aker Slide - 8 Holders | No Captions">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Image Mosaic - 8 Holders – No Caption</a:t>
            </a:r>
          </a:p>
        </p:txBody>
      </p:sp>
      <p:sp>
        <p:nvSpPr>
          <p:cNvPr id="6" name="Picture Placeholder 19">
            <a:extLst>
              <a:ext uri="{FF2B5EF4-FFF2-40B4-BE49-F238E27FC236}">
                <a16:creationId xmlns:a16="http://schemas.microsoft.com/office/drawing/2014/main" id="{51449E31-1B29-2347-9A61-AFB08ABBB413}"/>
              </a:ext>
            </a:extLst>
          </p:cNvPr>
          <p:cNvSpPr>
            <a:spLocks noGrp="1"/>
          </p:cNvSpPr>
          <p:nvPr>
            <p:ph type="pic" sz="quarter" idx="16" hasCustomPrompt="1"/>
          </p:nvPr>
        </p:nvSpPr>
        <p:spPr>
          <a:xfrm>
            <a:off x="4657727" y="257177"/>
            <a:ext cx="2114549" cy="2198771"/>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0" name="Picture Placeholder 12">
            <a:extLst>
              <a:ext uri="{FF2B5EF4-FFF2-40B4-BE49-F238E27FC236}">
                <a16:creationId xmlns:a16="http://schemas.microsoft.com/office/drawing/2014/main" id="{C7337C72-2373-B44F-8CD9-9E8FE037EB2B}"/>
              </a:ext>
            </a:extLst>
          </p:cNvPr>
          <p:cNvSpPr>
            <a:spLocks noGrp="1"/>
          </p:cNvSpPr>
          <p:nvPr>
            <p:ph type="pic" sz="quarter" idx="17" hasCustomPrompt="1"/>
          </p:nvPr>
        </p:nvSpPr>
        <p:spPr>
          <a:xfrm>
            <a:off x="57152" y="2657476"/>
            <a:ext cx="2143125" cy="2314574"/>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1" name="Picture Placeholder 17">
            <a:extLst>
              <a:ext uri="{FF2B5EF4-FFF2-40B4-BE49-F238E27FC236}">
                <a16:creationId xmlns:a16="http://schemas.microsoft.com/office/drawing/2014/main" id="{0F1A94C2-B8DC-264B-94FE-72A848763156}"/>
              </a:ext>
            </a:extLst>
          </p:cNvPr>
          <p:cNvSpPr>
            <a:spLocks noGrp="1"/>
          </p:cNvSpPr>
          <p:nvPr>
            <p:ph type="pic" sz="quarter" idx="18" hasCustomPrompt="1"/>
          </p:nvPr>
        </p:nvSpPr>
        <p:spPr>
          <a:xfrm>
            <a:off x="2371725" y="2657476"/>
            <a:ext cx="2114550" cy="2314575"/>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2" name="Picture Placeholder 14">
            <a:extLst>
              <a:ext uri="{FF2B5EF4-FFF2-40B4-BE49-F238E27FC236}">
                <a16:creationId xmlns:a16="http://schemas.microsoft.com/office/drawing/2014/main" id="{6B71FCB4-0E98-7649-A872-5FE71B97A4A6}"/>
              </a:ext>
            </a:extLst>
          </p:cNvPr>
          <p:cNvSpPr>
            <a:spLocks noGrp="1"/>
          </p:cNvSpPr>
          <p:nvPr>
            <p:ph type="pic" sz="quarter" idx="19" hasCustomPrompt="1"/>
          </p:nvPr>
        </p:nvSpPr>
        <p:spPr>
          <a:xfrm>
            <a:off x="2371726" y="264536"/>
            <a:ext cx="2114550" cy="2230171"/>
          </a:xfrm>
          <a:custGeom>
            <a:avLst/>
            <a:gdLst>
              <a:gd name="connsiteX0" fmla="*/ 155707 w 5639553"/>
              <a:gd name="connsiteY0" fmla="*/ 0 h 6381173"/>
              <a:gd name="connsiteX1" fmla="*/ 5483846 w 5639553"/>
              <a:gd name="connsiteY1" fmla="*/ 0 h 6381173"/>
              <a:gd name="connsiteX2" fmla="*/ 5483912 w 5639553"/>
              <a:gd name="connsiteY2" fmla="*/ 0 h 6381173"/>
              <a:gd name="connsiteX3" fmla="*/ 5639553 w 5639553"/>
              <a:gd name="connsiteY3" fmla="*/ 155772 h 6381173"/>
              <a:gd name="connsiteX4" fmla="*/ 5639553 w 5639553"/>
              <a:gd name="connsiteY4" fmla="*/ 2531122 h 6381173"/>
              <a:gd name="connsiteX5" fmla="*/ 5639553 w 5639553"/>
              <a:gd name="connsiteY5" fmla="*/ 3163130 h 6381173"/>
              <a:gd name="connsiteX6" fmla="*/ 5639553 w 5639553"/>
              <a:gd name="connsiteY6" fmla="*/ 4301332 h 6381173"/>
              <a:gd name="connsiteX7" fmla="*/ 5575005 w 5639553"/>
              <a:gd name="connsiteY7" fmla="*/ 4427597 h 6381173"/>
              <a:gd name="connsiteX8" fmla="*/ 2910935 w 5639553"/>
              <a:gd name="connsiteY8" fmla="*/ 6351731 h 6381173"/>
              <a:gd name="connsiteX9" fmla="*/ 2819777 w 5639553"/>
              <a:gd name="connsiteY9" fmla="*/ 6381173 h 6381173"/>
              <a:gd name="connsiteX10" fmla="*/ 2728619 w 5639553"/>
              <a:gd name="connsiteY10" fmla="*/ 6351731 h 6381173"/>
              <a:gd name="connsiteX11" fmla="*/ 64549 w 5639553"/>
              <a:gd name="connsiteY11" fmla="*/ 4427597 h 6381173"/>
              <a:gd name="connsiteX12" fmla="*/ 1 w 5639553"/>
              <a:gd name="connsiteY12" fmla="*/ 4301332 h 6381173"/>
              <a:gd name="connsiteX13" fmla="*/ 1 w 5639553"/>
              <a:gd name="connsiteY13" fmla="*/ 3163130 h 6381173"/>
              <a:gd name="connsiteX14" fmla="*/ 1 w 5639553"/>
              <a:gd name="connsiteY14" fmla="*/ 2531122 h 6381173"/>
              <a:gd name="connsiteX15" fmla="*/ 1 w 5639553"/>
              <a:gd name="connsiteY15" fmla="*/ 155772 h 6381173"/>
              <a:gd name="connsiteX16" fmla="*/ 1 w 5639553"/>
              <a:gd name="connsiteY16" fmla="*/ 155706 h 6381173"/>
              <a:gd name="connsiteX17" fmla="*/ 155707 w 5639553"/>
              <a:gd name="connsiteY17" fmla="*/ 0 h 63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9553" h="6381173">
                <a:moveTo>
                  <a:pt x="155707" y="0"/>
                </a:moveTo>
                <a:lnTo>
                  <a:pt x="5483846" y="0"/>
                </a:lnTo>
                <a:cubicBezTo>
                  <a:pt x="5483866" y="0"/>
                  <a:pt x="5483893" y="0"/>
                  <a:pt x="5483912" y="0"/>
                </a:cubicBezTo>
                <a:cubicBezTo>
                  <a:pt x="5569907" y="36"/>
                  <a:pt x="5639586" y="69778"/>
                  <a:pt x="5639553" y="155772"/>
                </a:cubicBezTo>
                <a:lnTo>
                  <a:pt x="5639553" y="2531122"/>
                </a:lnTo>
                <a:lnTo>
                  <a:pt x="5639553" y="3163130"/>
                </a:lnTo>
                <a:lnTo>
                  <a:pt x="5639553" y="4301332"/>
                </a:lnTo>
                <a:cubicBezTo>
                  <a:pt x="5639566" y="4351344"/>
                  <a:pt x="5615552" y="4398319"/>
                  <a:pt x="5575005" y="4427597"/>
                </a:cubicBezTo>
                <a:lnTo>
                  <a:pt x="2910935" y="6351731"/>
                </a:lnTo>
                <a:cubicBezTo>
                  <a:pt x="2883719" y="6371359"/>
                  <a:pt x="2851748" y="6381173"/>
                  <a:pt x="2819777" y="6381173"/>
                </a:cubicBezTo>
                <a:cubicBezTo>
                  <a:pt x="2787806" y="6381173"/>
                  <a:pt x="2755834" y="6371359"/>
                  <a:pt x="2728619" y="6351731"/>
                </a:cubicBezTo>
                <a:lnTo>
                  <a:pt x="64549" y="4427597"/>
                </a:lnTo>
                <a:cubicBezTo>
                  <a:pt x="24002" y="4398319"/>
                  <a:pt x="-12" y="4351344"/>
                  <a:pt x="1" y="4301332"/>
                </a:cubicBezTo>
                <a:lnTo>
                  <a:pt x="1" y="3163130"/>
                </a:lnTo>
                <a:lnTo>
                  <a:pt x="1" y="2531122"/>
                </a:lnTo>
                <a:lnTo>
                  <a:pt x="1" y="155772"/>
                </a:lnTo>
                <a:cubicBezTo>
                  <a:pt x="1" y="155751"/>
                  <a:pt x="1" y="155728"/>
                  <a:pt x="1" y="155706"/>
                </a:cubicBezTo>
                <a:cubicBezTo>
                  <a:pt x="1" y="69712"/>
                  <a:pt x="69713" y="0"/>
                  <a:pt x="155707"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6" name="Picture Placeholder 15">
            <a:extLst>
              <a:ext uri="{FF2B5EF4-FFF2-40B4-BE49-F238E27FC236}">
                <a16:creationId xmlns:a16="http://schemas.microsoft.com/office/drawing/2014/main" id="{0E4941D4-190D-4D42-BF30-50F549DB9E06}"/>
              </a:ext>
            </a:extLst>
          </p:cNvPr>
          <p:cNvSpPr>
            <a:spLocks noGrp="1"/>
          </p:cNvSpPr>
          <p:nvPr>
            <p:ph type="pic" sz="quarter" idx="20" hasCustomPrompt="1"/>
          </p:nvPr>
        </p:nvSpPr>
        <p:spPr>
          <a:xfrm>
            <a:off x="4657727" y="2657475"/>
            <a:ext cx="2114549" cy="2315826"/>
          </a:xfrm>
          <a:custGeom>
            <a:avLst/>
            <a:gdLst>
              <a:gd name="connsiteX0" fmla="*/ 1035561 w 5608890"/>
              <a:gd name="connsiteY0" fmla="*/ 0 h 6393283"/>
              <a:gd name="connsiteX1" fmla="*/ 1291301 w 5608890"/>
              <a:gd name="connsiteY1" fmla="*/ 0 h 6393283"/>
              <a:gd name="connsiteX2" fmla="*/ 1553873 w 5608890"/>
              <a:gd name="connsiteY2" fmla="*/ 0 h 6393283"/>
              <a:gd name="connsiteX3" fmla="*/ 4055018 w 5608890"/>
              <a:gd name="connsiteY3" fmla="*/ 0 h 6393283"/>
              <a:gd name="connsiteX4" fmla="*/ 4573390 w 5608890"/>
              <a:gd name="connsiteY4" fmla="*/ 0 h 6393283"/>
              <a:gd name="connsiteX5" fmla="*/ 4704691 w 5608890"/>
              <a:gd name="connsiteY5" fmla="*/ 77089 h 6393283"/>
              <a:gd name="connsiteX6" fmla="*/ 5608890 w 5608890"/>
              <a:gd name="connsiteY6" fmla="*/ 3196672 h 6393283"/>
              <a:gd name="connsiteX7" fmla="*/ 4704691 w 5608890"/>
              <a:gd name="connsiteY7" fmla="*/ 6316255 h 6393283"/>
              <a:gd name="connsiteX8" fmla="*/ 4573390 w 5608890"/>
              <a:gd name="connsiteY8" fmla="*/ 6393283 h 6393283"/>
              <a:gd name="connsiteX9" fmla="*/ 4304144 w 5608890"/>
              <a:gd name="connsiteY9" fmla="*/ 6393283 h 6393283"/>
              <a:gd name="connsiteX10" fmla="*/ 4055018 w 5608890"/>
              <a:gd name="connsiteY10" fmla="*/ 6393283 h 6393283"/>
              <a:gd name="connsiteX11" fmla="*/ 1553873 w 5608890"/>
              <a:gd name="connsiteY11" fmla="*/ 6393283 h 6393283"/>
              <a:gd name="connsiteX12" fmla="*/ 1291301 w 5608890"/>
              <a:gd name="connsiteY12" fmla="*/ 6393283 h 6393283"/>
              <a:gd name="connsiteX13" fmla="*/ 1035561 w 5608890"/>
              <a:gd name="connsiteY13" fmla="*/ 6393283 h 6393283"/>
              <a:gd name="connsiteX14" fmla="*/ 904199 w 5608890"/>
              <a:gd name="connsiteY14" fmla="*/ 6316255 h 6393283"/>
              <a:gd name="connsiteX15" fmla="*/ 0 w 5608890"/>
              <a:gd name="connsiteY15" fmla="*/ 3196672 h 6393283"/>
              <a:gd name="connsiteX16" fmla="*/ 904199 w 5608890"/>
              <a:gd name="connsiteY16" fmla="*/ 77089 h 6393283"/>
              <a:gd name="connsiteX17" fmla="*/ 1035561 w 5608890"/>
              <a:gd name="connsiteY17" fmla="*/ 0 h 639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8890" h="6393283">
                <a:moveTo>
                  <a:pt x="1035561" y="0"/>
                </a:moveTo>
                <a:lnTo>
                  <a:pt x="1291301" y="0"/>
                </a:lnTo>
                <a:lnTo>
                  <a:pt x="1553873" y="0"/>
                </a:lnTo>
                <a:lnTo>
                  <a:pt x="4055018" y="0"/>
                </a:lnTo>
                <a:lnTo>
                  <a:pt x="4573390" y="0"/>
                </a:lnTo>
                <a:cubicBezTo>
                  <a:pt x="4613912" y="0"/>
                  <a:pt x="4661187" y="9187"/>
                  <a:pt x="4704691" y="77089"/>
                </a:cubicBezTo>
                <a:cubicBezTo>
                  <a:pt x="5304671" y="1013049"/>
                  <a:pt x="5608890" y="2062665"/>
                  <a:pt x="5608890" y="3196672"/>
                </a:cubicBezTo>
                <a:cubicBezTo>
                  <a:pt x="5608890" y="4330679"/>
                  <a:pt x="5304671" y="5380294"/>
                  <a:pt x="4704691" y="6316255"/>
                </a:cubicBezTo>
                <a:cubicBezTo>
                  <a:pt x="4661187" y="6384156"/>
                  <a:pt x="4613912" y="6393283"/>
                  <a:pt x="4573390" y="6393283"/>
                </a:cubicBezTo>
                <a:lnTo>
                  <a:pt x="4304144" y="6393283"/>
                </a:lnTo>
                <a:lnTo>
                  <a:pt x="4055018" y="6393283"/>
                </a:lnTo>
                <a:lnTo>
                  <a:pt x="1553873" y="6393283"/>
                </a:lnTo>
                <a:lnTo>
                  <a:pt x="1291301" y="6393283"/>
                </a:lnTo>
                <a:lnTo>
                  <a:pt x="1035561" y="6393283"/>
                </a:lnTo>
                <a:cubicBezTo>
                  <a:pt x="995039" y="6393283"/>
                  <a:pt x="947703" y="6384156"/>
                  <a:pt x="904199" y="6316255"/>
                </a:cubicBezTo>
                <a:cubicBezTo>
                  <a:pt x="304219" y="5380294"/>
                  <a:pt x="0" y="4330679"/>
                  <a:pt x="0" y="3196672"/>
                </a:cubicBezTo>
                <a:cubicBezTo>
                  <a:pt x="0" y="2062665"/>
                  <a:pt x="304219" y="1013049"/>
                  <a:pt x="904199" y="77089"/>
                </a:cubicBezTo>
                <a:cubicBezTo>
                  <a:pt x="947703" y="9187"/>
                  <a:pt x="995039" y="0"/>
                  <a:pt x="103556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7" name="Picture Placeholder 32">
            <a:extLst>
              <a:ext uri="{FF2B5EF4-FFF2-40B4-BE49-F238E27FC236}">
                <a16:creationId xmlns:a16="http://schemas.microsoft.com/office/drawing/2014/main" id="{75C98F41-3139-184D-9EE4-2355C7E41A59}"/>
              </a:ext>
            </a:extLst>
          </p:cNvPr>
          <p:cNvSpPr>
            <a:spLocks noGrp="1"/>
          </p:cNvSpPr>
          <p:nvPr>
            <p:ph type="pic" sz="quarter" idx="21" hasCustomPrompt="1"/>
          </p:nvPr>
        </p:nvSpPr>
        <p:spPr>
          <a:xfrm>
            <a:off x="6943725" y="257176"/>
            <a:ext cx="2114549" cy="2228850"/>
          </a:xfrm>
          <a:custGeom>
            <a:avLst/>
            <a:gdLst>
              <a:gd name="connsiteX0" fmla="*/ 1995725 w 5628685"/>
              <a:gd name="connsiteY0" fmla="*/ 0 h 6408488"/>
              <a:gd name="connsiteX1" fmla="*/ 2215963 w 5628685"/>
              <a:gd name="connsiteY1" fmla="*/ 0 h 6408488"/>
              <a:gd name="connsiteX2" fmla="*/ 3358963 w 5628685"/>
              <a:gd name="connsiteY2" fmla="*/ 0 h 6408488"/>
              <a:gd name="connsiteX3" fmla="*/ 3632779 w 5628685"/>
              <a:gd name="connsiteY3" fmla="*/ 0 h 6408488"/>
              <a:gd name="connsiteX4" fmla="*/ 3835653 w 5628685"/>
              <a:gd name="connsiteY4" fmla="*/ 84044 h 6408488"/>
              <a:gd name="connsiteX5" fmla="*/ 5544519 w 5628685"/>
              <a:gd name="connsiteY5" fmla="*/ 1792910 h 6408488"/>
              <a:gd name="connsiteX6" fmla="*/ 5628685 w 5628685"/>
              <a:gd name="connsiteY6" fmla="*/ 1995784 h 6408488"/>
              <a:gd name="connsiteX7" fmla="*/ 5628685 w 5628685"/>
              <a:gd name="connsiteY7" fmla="*/ 4412704 h 6408488"/>
              <a:gd name="connsiteX8" fmla="*/ 5544640 w 5628685"/>
              <a:gd name="connsiteY8" fmla="*/ 4615578 h 6408488"/>
              <a:gd name="connsiteX9" fmla="*/ 3835775 w 5628685"/>
              <a:gd name="connsiteY9" fmla="*/ 6324443 h 6408488"/>
              <a:gd name="connsiteX10" fmla="*/ 3632901 w 5628685"/>
              <a:gd name="connsiteY10" fmla="*/ 6408488 h 6408488"/>
              <a:gd name="connsiteX11" fmla="*/ 3358963 w 5628685"/>
              <a:gd name="connsiteY11" fmla="*/ 6408488 h 6408488"/>
              <a:gd name="connsiteX12" fmla="*/ 2995892 w 5628685"/>
              <a:gd name="connsiteY12" fmla="*/ 6408488 h 6408488"/>
              <a:gd name="connsiteX13" fmla="*/ 2632818 w 5628685"/>
              <a:gd name="connsiteY13" fmla="*/ 6408488 h 6408488"/>
              <a:gd name="connsiteX14" fmla="*/ 2215963 w 5628685"/>
              <a:gd name="connsiteY14" fmla="*/ 6408488 h 6408488"/>
              <a:gd name="connsiteX15" fmla="*/ 1995725 w 5628685"/>
              <a:gd name="connsiteY15" fmla="*/ 6408488 h 6408488"/>
              <a:gd name="connsiteX16" fmla="*/ 1792850 w 5628685"/>
              <a:gd name="connsiteY16" fmla="*/ 6324443 h 6408488"/>
              <a:gd name="connsiteX17" fmla="*/ 83985 w 5628685"/>
              <a:gd name="connsiteY17" fmla="*/ 4615578 h 6408488"/>
              <a:gd name="connsiteX18" fmla="*/ 1 w 5628685"/>
              <a:gd name="connsiteY18" fmla="*/ 4412704 h 6408488"/>
              <a:gd name="connsiteX19" fmla="*/ 1 w 5628685"/>
              <a:gd name="connsiteY19" fmla="*/ 1995784 h 6408488"/>
              <a:gd name="connsiteX20" fmla="*/ 83985 w 5628685"/>
              <a:gd name="connsiteY20" fmla="*/ 1792910 h 6408488"/>
              <a:gd name="connsiteX21" fmla="*/ 1792850 w 5628685"/>
              <a:gd name="connsiteY21" fmla="*/ 84044 h 6408488"/>
              <a:gd name="connsiteX22" fmla="*/ 1995725 w 5628685"/>
              <a:gd name="connsiteY22" fmla="*/ 0 h 6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28685" h="6408488">
                <a:moveTo>
                  <a:pt x="1995725" y="0"/>
                </a:moveTo>
                <a:lnTo>
                  <a:pt x="2215963" y="0"/>
                </a:lnTo>
                <a:lnTo>
                  <a:pt x="3358963" y="0"/>
                </a:lnTo>
                <a:lnTo>
                  <a:pt x="3632779" y="0"/>
                </a:lnTo>
                <a:cubicBezTo>
                  <a:pt x="3708875" y="4"/>
                  <a:pt x="3781852" y="30236"/>
                  <a:pt x="3835653" y="84044"/>
                </a:cubicBezTo>
                <a:lnTo>
                  <a:pt x="5544519" y="1792910"/>
                </a:lnTo>
                <a:cubicBezTo>
                  <a:pt x="5598399" y="1846681"/>
                  <a:pt x="5628685" y="1919670"/>
                  <a:pt x="5628685" y="1995784"/>
                </a:cubicBezTo>
                <a:lnTo>
                  <a:pt x="5628685" y="4412704"/>
                </a:lnTo>
                <a:cubicBezTo>
                  <a:pt x="5628685" y="4488800"/>
                  <a:pt x="5598460" y="4561776"/>
                  <a:pt x="5544640" y="4615578"/>
                </a:cubicBezTo>
                <a:lnTo>
                  <a:pt x="3835775" y="6324443"/>
                </a:lnTo>
                <a:cubicBezTo>
                  <a:pt x="3781973" y="6378263"/>
                  <a:pt x="3708997" y="6408488"/>
                  <a:pt x="3632901" y="6408488"/>
                </a:cubicBezTo>
                <a:lnTo>
                  <a:pt x="3358963" y="6408488"/>
                </a:lnTo>
                <a:lnTo>
                  <a:pt x="2995892" y="6408488"/>
                </a:lnTo>
                <a:lnTo>
                  <a:pt x="2632818" y="6408488"/>
                </a:lnTo>
                <a:lnTo>
                  <a:pt x="2215963" y="6408488"/>
                </a:lnTo>
                <a:lnTo>
                  <a:pt x="1995725" y="6408488"/>
                </a:lnTo>
                <a:cubicBezTo>
                  <a:pt x="1919628" y="6408488"/>
                  <a:pt x="1846652" y="6378263"/>
                  <a:pt x="1792850" y="6324443"/>
                </a:cubicBezTo>
                <a:lnTo>
                  <a:pt x="83985" y="4615578"/>
                </a:lnTo>
                <a:cubicBezTo>
                  <a:pt x="30215" y="4561752"/>
                  <a:pt x="9" y="4488788"/>
                  <a:pt x="1" y="4412704"/>
                </a:cubicBezTo>
                <a:lnTo>
                  <a:pt x="1" y="1995784"/>
                </a:lnTo>
                <a:cubicBezTo>
                  <a:pt x="-11" y="1919700"/>
                  <a:pt x="30198" y="1846724"/>
                  <a:pt x="83985" y="1792910"/>
                </a:cubicBezTo>
                <a:lnTo>
                  <a:pt x="1792850" y="84044"/>
                </a:lnTo>
                <a:cubicBezTo>
                  <a:pt x="1846652" y="30236"/>
                  <a:pt x="1919628" y="4"/>
                  <a:pt x="199572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8" name="Picture Placeholder 8">
            <a:extLst>
              <a:ext uri="{FF2B5EF4-FFF2-40B4-BE49-F238E27FC236}">
                <a16:creationId xmlns:a16="http://schemas.microsoft.com/office/drawing/2014/main" id="{368DBD51-CED9-3C40-B4DE-6779406148A6}"/>
              </a:ext>
            </a:extLst>
          </p:cNvPr>
          <p:cNvSpPr>
            <a:spLocks noGrp="1"/>
          </p:cNvSpPr>
          <p:nvPr>
            <p:ph type="pic" sz="quarter" idx="22" hasCustomPrompt="1"/>
          </p:nvPr>
        </p:nvSpPr>
        <p:spPr>
          <a:xfrm>
            <a:off x="85728" y="270381"/>
            <a:ext cx="2114548" cy="2215646"/>
          </a:xfrm>
          <a:custGeom>
            <a:avLst/>
            <a:gdLst>
              <a:gd name="connsiteX0" fmla="*/ 1931972 w 5634081"/>
              <a:gd name="connsiteY0" fmla="*/ 1 h 6390473"/>
              <a:gd name="connsiteX1" fmla="*/ 1955878 w 5634081"/>
              <a:gd name="connsiteY1" fmla="*/ 1 h 6390473"/>
              <a:gd name="connsiteX2" fmla="*/ 3636753 w 5634081"/>
              <a:gd name="connsiteY2" fmla="*/ 1 h 6390473"/>
              <a:gd name="connsiteX3" fmla="*/ 3702040 w 5634081"/>
              <a:gd name="connsiteY3" fmla="*/ 1 h 6390473"/>
              <a:gd name="connsiteX4" fmla="*/ 3880952 w 5634081"/>
              <a:gd name="connsiteY4" fmla="*/ 103220 h 6390473"/>
              <a:gd name="connsiteX5" fmla="*/ 5606424 w 5634081"/>
              <a:gd name="connsiteY5" fmla="*/ 3091812 h 6390473"/>
              <a:gd name="connsiteX6" fmla="*/ 5606424 w 5634081"/>
              <a:gd name="connsiteY6" fmla="*/ 3298249 h 6390473"/>
              <a:gd name="connsiteX7" fmla="*/ 3881159 w 5634081"/>
              <a:gd name="connsiteY7" fmla="*/ 6287116 h 6390473"/>
              <a:gd name="connsiteX8" fmla="*/ 3702178 w 5634081"/>
              <a:gd name="connsiteY8" fmla="*/ 6390473 h 6390473"/>
              <a:gd name="connsiteX9" fmla="*/ 3636753 w 5634081"/>
              <a:gd name="connsiteY9" fmla="*/ 6390473 h 6390473"/>
              <a:gd name="connsiteX10" fmla="*/ 1955878 w 5634081"/>
              <a:gd name="connsiteY10" fmla="*/ 6390473 h 6390473"/>
              <a:gd name="connsiteX11" fmla="*/ 1931972 w 5634081"/>
              <a:gd name="connsiteY11" fmla="*/ 6390473 h 6390473"/>
              <a:gd name="connsiteX12" fmla="*/ 1753060 w 5634081"/>
              <a:gd name="connsiteY12" fmla="*/ 6287254 h 6390473"/>
              <a:gd name="connsiteX13" fmla="*/ 27657 w 5634081"/>
              <a:gd name="connsiteY13" fmla="*/ 3298524 h 6390473"/>
              <a:gd name="connsiteX14" fmla="*/ 27657 w 5634081"/>
              <a:gd name="connsiteY14" fmla="*/ 3092087 h 6390473"/>
              <a:gd name="connsiteX15" fmla="*/ 1753060 w 5634081"/>
              <a:gd name="connsiteY15" fmla="*/ 103220 h 6390473"/>
              <a:gd name="connsiteX16" fmla="*/ 1931972 w 5634081"/>
              <a:gd name="connsiteY16" fmla="*/ 1 h 63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4081" h="6390473">
                <a:moveTo>
                  <a:pt x="1931972" y="1"/>
                </a:moveTo>
                <a:lnTo>
                  <a:pt x="1955878" y="1"/>
                </a:lnTo>
                <a:lnTo>
                  <a:pt x="3636753" y="1"/>
                </a:lnTo>
                <a:lnTo>
                  <a:pt x="3702040" y="1"/>
                </a:lnTo>
                <a:cubicBezTo>
                  <a:pt x="3775840" y="-46"/>
                  <a:pt x="3844052" y="39307"/>
                  <a:pt x="3880952" y="103220"/>
                </a:cubicBezTo>
                <a:lnTo>
                  <a:pt x="5606424" y="3091812"/>
                </a:lnTo>
                <a:cubicBezTo>
                  <a:pt x="5643300" y="3155684"/>
                  <a:pt x="5643300" y="3234377"/>
                  <a:pt x="5606424" y="3298249"/>
                </a:cubicBezTo>
                <a:lnTo>
                  <a:pt x="3881159" y="6287116"/>
                </a:lnTo>
                <a:cubicBezTo>
                  <a:pt x="3844282" y="6351103"/>
                  <a:pt x="3776031" y="6390516"/>
                  <a:pt x="3702178" y="6390473"/>
                </a:cubicBezTo>
                <a:lnTo>
                  <a:pt x="3636753" y="6390473"/>
                </a:lnTo>
                <a:lnTo>
                  <a:pt x="1955878" y="6390473"/>
                </a:lnTo>
                <a:lnTo>
                  <a:pt x="1931972" y="6390473"/>
                </a:lnTo>
                <a:cubicBezTo>
                  <a:pt x="1858172" y="6390520"/>
                  <a:pt x="1789960" y="6351167"/>
                  <a:pt x="1753060" y="6287254"/>
                </a:cubicBezTo>
                <a:lnTo>
                  <a:pt x="27657" y="3298524"/>
                </a:lnTo>
                <a:cubicBezTo>
                  <a:pt x="-9219" y="3234652"/>
                  <a:pt x="-9219" y="3155959"/>
                  <a:pt x="27657" y="3092087"/>
                </a:cubicBezTo>
                <a:lnTo>
                  <a:pt x="1753060" y="103220"/>
                </a:lnTo>
                <a:cubicBezTo>
                  <a:pt x="1790022" y="39369"/>
                  <a:pt x="1858195" y="39"/>
                  <a:pt x="1931972" y="1"/>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9" name="Picture Placeholder 31">
            <a:extLst>
              <a:ext uri="{FF2B5EF4-FFF2-40B4-BE49-F238E27FC236}">
                <a16:creationId xmlns:a16="http://schemas.microsoft.com/office/drawing/2014/main" id="{E368EB98-05F9-C64D-9D72-DF694E1830E4}"/>
              </a:ext>
            </a:extLst>
          </p:cNvPr>
          <p:cNvSpPr>
            <a:spLocks noGrp="1"/>
          </p:cNvSpPr>
          <p:nvPr>
            <p:ph type="pic" sz="quarter" idx="23" hasCustomPrompt="1"/>
          </p:nvPr>
        </p:nvSpPr>
        <p:spPr>
          <a:xfrm>
            <a:off x="6943725" y="2657476"/>
            <a:ext cx="2114548" cy="2314575"/>
          </a:xfrm>
          <a:custGeom>
            <a:avLst/>
            <a:gdLst>
              <a:gd name="connsiteX0" fmla="*/ 531103 w 5616391"/>
              <a:gd name="connsiteY0" fmla="*/ 0 h 6369424"/>
              <a:gd name="connsiteX1" fmla="*/ 1799667 w 5616391"/>
              <a:gd name="connsiteY1" fmla="*/ 0 h 6369424"/>
              <a:gd name="connsiteX2" fmla="*/ 2176183 w 5616391"/>
              <a:gd name="connsiteY2" fmla="*/ 0 h 6369424"/>
              <a:gd name="connsiteX3" fmla="*/ 3440209 w 5616391"/>
              <a:gd name="connsiteY3" fmla="*/ 0 h 6369424"/>
              <a:gd name="connsiteX4" fmla="*/ 5085288 w 5616391"/>
              <a:gd name="connsiteY4" fmla="*/ 0 h 6369424"/>
              <a:gd name="connsiteX5" fmla="*/ 5113207 w 5616391"/>
              <a:gd name="connsiteY5" fmla="*/ 27978 h 6369424"/>
              <a:gd name="connsiteX6" fmla="*/ 5588414 w 5616391"/>
              <a:gd name="connsiteY6" fmla="*/ 503185 h 6369424"/>
              <a:gd name="connsiteX7" fmla="*/ 5616391 w 5616391"/>
              <a:gd name="connsiteY7" fmla="*/ 531103 h 6369424"/>
              <a:gd name="connsiteX8" fmla="*/ 5616391 w 5616391"/>
              <a:gd name="connsiteY8" fmla="*/ 5838321 h 6369424"/>
              <a:gd name="connsiteX9" fmla="*/ 5588414 w 5616391"/>
              <a:gd name="connsiteY9" fmla="*/ 5866240 h 6369424"/>
              <a:gd name="connsiteX10" fmla="*/ 5113207 w 5616391"/>
              <a:gd name="connsiteY10" fmla="*/ 6341447 h 6369424"/>
              <a:gd name="connsiteX11" fmla="*/ 5085288 w 5616391"/>
              <a:gd name="connsiteY11" fmla="*/ 6369424 h 6369424"/>
              <a:gd name="connsiteX12" fmla="*/ 3816726 w 5616391"/>
              <a:gd name="connsiteY12" fmla="*/ 6369424 h 6369424"/>
              <a:gd name="connsiteX13" fmla="*/ 3440209 w 5616391"/>
              <a:gd name="connsiteY13" fmla="*/ 6369424 h 6369424"/>
              <a:gd name="connsiteX14" fmla="*/ 2176183 w 5616391"/>
              <a:gd name="connsiteY14" fmla="*/ 6369424 h 6369424"/>
              <a:gd name="connsiteX15" fmla="*/ 1799667 w 5616391"/>
              <a:gd name="connsiteY15" fmla="*/ 6369424 h 6369424"/>
              <a:gd name="connsiteX16" fmla="*/ 531103 w 5616391"/>
              <a:gd name="connsiteY16" fmla="*/ 6369424 h 6369424"/>
              <a:gd name="connsiteX17" fmla="*/ 503185 w 5616391"/>
              <a:gd name="connsiteY17" fmla="*/ 6341447 h 6369424"/>
              <a:gd name="connsiteX18" fmla="*/ 27978 w 5616391"/>
              <a:gd name="connsiteY18" fmla="*/ 5866240 h 6369424"/>
              <a:gd name="connsiteX19" fmla="*/ 0 w 5616391"/>
              <a:gd name="connsiteY19" fmla="*/ 5838321 h 6369424"/>
              <a:gd name="connsiteX20" fmla="*/ 0 w 5616391"/>
              <a:gd name="connsiteY20" fmla="*/ 531103 h 6369424"/>
              <a:gd name="connsiteX21" fmla="*/ 27978 w 5616391"/>
              <a:gd name="connsiteY21" fmla="*/ 503185 h 6369424"/>
              <a:gd name="connsiteX22" fmla="*/ 503185 w 5616391"/>
              <a:gd name="connsiteY22" fmla="*/ 27978 h 6369424"/>
              <a:gd name="connsiteX23" fmla="*/ 531103 w 5616391"/>
              <a:gd name="connsiteY23" fmla="*/ 0 h 63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16391" h="6369424">
                <a:moveTo>
                  <a:pt x="531103" y="0"/>
                </a:moveTo>
                <a:lnTo>
                  <a:pt x="1799667" y="0"/>
                </a:lnTo>
                <a:lnTo>
                  <a:pt x="2176183" y="0"/>
                </a:lnTo>
                <a:lnTo>
                  <a:pt x="3440209" y="0"/>
                </a:lnTo>
                <a:lnTo>
                  <a:pt x="5085288" y="0"/>
                </a:lnTo>
                <a:cubicBezTo>
                  <a:pt x="5100634" y="225"/>
                  <a:pt x="5113015" y="12629"/>
                  <a:pt x="5113207" y="27978"/>
                </a:cubicBezTo>
                <a:cubicBezTo>
                  <a:pt x="5127773" y="284151"/>
                  <a:pt x="5332267" y="488617"/>
                  <a:pt x="5588414" y="503185"/>
                </a:cubicBezTo>
                <a:cubicBezTo>
                  <a:pt x="5603712" y="503530"/>
                  <a:pt x="5616034" y="515820"/>
                  <a:pt x="5616391" y="531103"/>
                </a:cubicBezTo>
                <a:lnTo>
                  <a:pt x="5616391" y="5838321"/>
                </a:lnTo>
                <a:cubicBezTo>
                  <a:pt x="5616153" y="5853667"/>
                  <a:pt x="5603771" y="5866049"/>
                  <a:pt x="5588414" y="5866240"/>
                </a:cubicBezTo>
                <a:cubicBezTo>
                  <a:pt x="5332267" y="5880806"/>
                  <a:pt x="5127773" y="6085301"/>
                  <a:pt x="5113207" y="6341447"/>
                </a:cubicBezTo>
                <a:cubicBezTo>
                  <a:pt x="5112861" y="6356745"/>
                  <a:pt x="5100569" y="6369067"/>
                  <a:pt x="5085288" y="6369424"/>
                </a:cubicBezTo>
                <a:lnTo>
                  <a:pt x="3816726" y="6369424"/>
                </a:lnTo>
                <a:lnTo>
                  <a:pt x="3440209" y="6369424"/>
                </a:lnTo>
                <a:lnTo>
                  <a:pt x="2176183" y="6369424"/>
                </a:lnTo>
                <a:lnTo>
                  <a:pt x="1799667" y="6369424"/>
                </a:lnTo>
                <a:lnTo>
                  <a:pt x="531103" y="6369424"/>
                </a:lnTo>
                <a:cubicBezTo>
                  <a:pt x="515755" y="6369186"/>
                  <a:pt x="503376" y="6356804"/>
                  <a:pt x="503185" y="6341447"/>
                </a:cubicBezTo>
                <a:cubicBezTo>
                  <a:pt x="488617" y="6085301"/>
                  <a:pt x="284151" y="5880806"/>
                  <a:pt x="27978" y="5866240"/>
                </a:cubicBezTo>
                <a:cubicBezTo>
                  <a:pt x="12694" y="5865894"/>
                  <a:pt x="378" y="5853603"/>
                  <a:pt x="0" y="5838321"/>
                </a:cubicBezTo>
                <a:lnTo>
                  <a:pt x="0" y="531103"/>
                </a:lnTo>
                <a:cubicBezTo>
                  <a:pt x="225" y="515755"/>
                  <a:pt x="12629" y="503376"/>
                  <a:pt x="27978" y="503185"/>
                </a:cubicBezTo>
                <a:cubicBezTo>
                  <a:pt x="284151" y="488617"/>
                  <a:pt x="488617" y="284151"/>
                  <a:pt x="503185" y="27978"/>
                </a:cubicBezTo>
                <a:cubicBezTo>
                  <a:pt x="503530" y="12694"/>
                  <a:pt x="515820" y="378"/>
                  <a:pt x="53110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sp>
        <p:nvSpPr>
          <p:cNvPr id="13" name="TextBox 12">
            <a:extLst>
              <a:ext uri="{FF2B5EF4-FFF2-40B4-BE49-F238E27FC236}">
                <a16:creationId xmlns:a16="http://schemas.microsoft.com/office/drawing/2014/main" id="{0EE4A278-FE1E-C249-8856-73493E53A0D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Image Holders</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Delete any unused holders.</a:t>
            </a:r>
          </a:p>
        </p:txBody>
      </p:sp>
      <p:sp>
        <p:nvSpPr>
          <p:cNvPr id="14" name="Footer Placeholder 4">
            <a:extLst>
              <a:ext uri="{FF2B5EF4-FFF2-40B4-BE49-F238E27FC236}">
                <a16:creationId xmlns:a16="http://schemas.microsoft.com/office/drawing/2014/main" id="{24B9A026-C97A-EF47-8B02-2F20F1166136}"/>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997189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6" grpId="0" animBg="1"/>
      <p:bldP spid="17" grpId="0" animBg="1"/>
      <p:bldP spid="18" grpId="0" animBg="1"/>
      <p:bldP spid="19" grpId="0" animBg="1"/>
    </p:bldLst>
  </p:timing>
  <p:extLst>
    <p:ext uri="{DCECCB84-F9BA-43D5-87BE-67443E8EF086}">
      <p15:sldGuideLst xmlns:p15="http://schemas.microsoft.com/office/powerpoint/2012/main">
        <p15:guide id="1" pos="2826" userDrawn="1">
          <p15:clr>
            <a:srgbClr val="FBAE40"/>
          </p15:clr>
        </p15:guide>
        <p15:guide id="2" pos="54" userDrawn="1">
          <p15:clr>
            <a:srgbClr val="FBAE40"/>
          </p15:clr>
        </p15:guide>
        <p15:guide id="3" pos="2934" userDrawn="1">
          <p15:clr>
            <a:srgbClr val="FBAE40"/>
          </p15:clr>
        </p15:guide>
        <p15:guide id="4" pos="570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w/ Image | Octagon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E47586-3490-C743-924B-0221C4A85162}"/>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Octagon Frame</a:t>
            </a:r>
          </a:p>
        </p:txBody>
      </p:sp>
      <p:sp>
        <p:nvSpPr>
          <p:cNvPr id="14" name="Text Placeholder 46">
            <a:extLst>
              <a:ext uri="{FF2B5EF4-FFF2-40B4-BE49-F238E27FC236}">
                <a16:creationId xmlns:a16="http://schemas.microsoft.com/office/drawing/2014/main" id="{0D700F2D-4F84-A645-9FED-1A8388B9069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1D4FD84-0F66-1D4C-A5B5-A0E1A010B2AF}"/>
              </a:ext>
            </a:extLst>
          </p:cNvPr>
          <p:cNvSpPr>
            <a:spLocks noGrp="1"/>
          </p:cNvSpPr>
          <p:nvPr>
            <p:ph type="pic" sz="quarter" idx="21" hasCustomPrompt="1"/>
          </p:nvPr>
        </p:nvSpPr>
        <p:spPr>
          <a:xfrm>
            <a:off x="215779" y="157362"/>
            <a:ext cx="4203821" cy="4808560"/>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8F7FF9-2C8C-6746-9D8B-7D13E25F5C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F3329E95-F3E3-364A-A5A8-39D9299171C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367F025B-F0E1-884A-AF60-CDDD8E43FA9D}"/>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709763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w/ Image | White | Octagon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E47586-3490-C743-924B-0221C4A85162}"/>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Octagon Frame</a:t>
            </a:r>
          </a:p>
        </p:txBody>
      </p:sp>
      <p:sp>
        <p:nvSpPr>
          <p:cNvPr id="14" name="Text Placeholder 46">
            <a:extLst>
              <a:ext uri="{FF2B5EF4-FFF2-40B4-BE49-F238E27FC236}">
                <a16:creationId xmlns:a16="http://schemas.microsoft.com/office/drawing/2014/main" id="{0D700F2D-4F84-A645-9FED-1A8388B9069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1D4FD84-0F66-1D4C-A5B5-A0E1A010B2AF}"/>
              </a:ext>
            </a:extLst>
          </p:cNvPr>
          <p:cNvSpPr>
            <a:spLocks noGrp="1"/>
          </p:cNvSpPr>
          <p:nvPr>
            <p:ph type="pic" sz="quarter" idx="21" hasCustomPrompt="1"/>
          </p:nvPr>
        </p:nvSpPr>
        <p:spPr>
          <a:xfrm>
            <a:off x="215779" y="157362"/>
            <a:ext cx="4203821" cy="4808560"/>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8F7FF9-2C8C-6746-9D8B-7D13E25F5C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F3329E95-F3E3-364A-A5A8-39D9299171C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367F025B-F0E1-884A-AF60-CDDD8E43FA9D}"/>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07785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00733-F2F8-3843-9041-C1618CB33F40}"/>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Barrel Frame</a:t>
            </a:r>
          </a:p>
        </p:txBody>
      </p:sp>
      <p:sp>
        <p:nvSpPr>
          <p:cNvPr id="13" name="Text Placeholder 46">
            <a:extLst>
              <a:ext uri="{FF2B5EF4-FFF2-40B4-BE49-F238E27FC236}">
                <a16:creationId xmlns:a16="http://schemas.microsoft.com/office/drawing/2014/main" id="{168DB5D4-E8E9-0E4F-AF6A-BC3C9899C70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8C2ECE50-874D-8B42-BB2C-0D129A6A925C}"/>
              </a:ext>
            </a:extLst>
          </p:cNvPr>
          <p:cNvSpPr>
            <a:spLocks noGrp="1"/>
          </p:cNvSpPr>
          <p:nvPr>
            <p:ph type="pic" sz="quarter" idx="21" hasCustomPrompt="1"/>
          </p:nvPr>
        </p:nvSpPr>
        <p:spPr>
          <a:xfrm>
            <a:off x="196850" y="195251"/>
            <a:ext cx="4222750" cy="4781525"/>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C15D8ECB-A105-3544-A731-5D950A1EBA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2BAF0272-5675-C345-B848-5DE8FEF2FD8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9938AB2E-922E-5A4C-A07F-5C27E2863A32}"/>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3759739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w/ Image | Whit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00733-F2F8-3843-9041-C1618CB33F40}"/>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Barrel Frame</a:t>
            </a:r>
          </a:p>
        </p:txBody>
      </p:sp>
      <p:sp>
        <p:nvSpPr>
          <p:cNvPr id="13" name="Text Placeholder 46">
            <a:extLst>
              <a:ext uri="{FF2B5EF4-FFF2-40B4-BE49-F238E27FC236}">
                <a16:creationId xmlns:a16="http://schemas.microsoft.com/office/drawing/2014/main" id="{168DB5D4-E8E9-0E4F-AF6A-BC3C9899C70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8C2ECE50-874D-8B42-BB2C-0D129A6A925C}"/>
              </a:ext>
            </a:extLst>
          </p:cNvPr>
          <p:cNvSpPr>
            <a:spLocks noGrp="1"/>
          </p:cNvSpPr>
          <p:nvPr>
            <p:ph type="pic" sz="quarter" idx="21" hasCustomPrompt="1"/>
          </p:nvPr>
        </p:nvSpPr>
        <p:spPr>
          <a:xfrm>
            <a:off x="196850" y="195251"/>
            <a:ext cx="4222750" cy="4781525"/>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C15D8ECB-A105-3544-A731-5D950A1EBA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2BAF0272-5675-C345-B848-5DE8FEF2FD8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9938AB2E-922E-5A4C-A07F-5C27E2863A32}"/>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45539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w/ Image | Pennant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178BF-BA6E-B244-869E-543890868F16}"/>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Pennant Frame</a:t>
            </a:r>
          </a:p>
        </p:txBody>
      </p:sp>
      <p:sp>
        <p:nvSpPr>
          <p:cNvPr id="13" name="Text Placeholder 46">
            <a:extLst>
              <a:ext uri="{FF2B5EF4-FFF2-40B4-BE49-F238E27FC236}">
                <a16:creationId xmlns:a16="http://schemas.microsoft.com/office/drawing/2014/main" id="{CFD8CE4A-8B57-C74B-AD25-FF9CE6F6B62D}"/>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78715439-F8ED-0641-90EC-BDA6E7A90B33}"/>
              </a:ext>
            </a:extLst>
          </p:cNvPr>
          <p:cNvSpPr>
            <a:spLocks noGrp="1"/>
          </p:cNvSpPr>
          <p:nvPr>
            <p:ph type="pic" sz="quarter" idx="21" hasCustomPrompt="1"/>
          </p:nvPr>
        </p:nvSpPr>
        <p:spPr>
          <a:xfrm>
            <a:off x="189574" y="171449"/>
            <a:ext cx="4230026" cy="48006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41C15C7B-DC2E-824E-903C-5000175CA4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95BB94AA-0B35-974A-9F4E-E47DAE87FE7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9FF93652-F100-924E-8600-CEAF9CC03DAA}"/>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048875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w/ Image | White | Pennant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178BF-BA6E-B244-869E-543890868F1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Pennant Frame</a:t>
            </a:r>
          </a:p>
        </p:txBody>
      </p:sp>
      <p:sp>
        <p:nvSpPr>
          <p:cNvPr id="13" name="Text Placeholder 46">
            <a:extLst>
              <a:ext uri="{FF2B5EF4-FFF2-40B4-BE49-F238E27FC236}">
                <a16:creationId xmlns:a16="http://schemas.microsoft.com/office/drawing/2014/main" id="{CFD8CE4A-8B57-C74B-AD25-FF9CE6F6B62D}"/>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78715439-F8ED-0641-90EC-BDA6E7A90B33}"/>
              </a:ext>
            </a:extLst>
          </p:cNvPr>
          <p:cNvSpPr>
            <a:spLocks noGrp="1"/>
          </p:cNvSpPr>
          <p:nvPr>
            <p:ph type="pic" sz="quarter" idx="21" hasCustomPrompt="1"/>
          </p:nvPr>
        </p:nvSpPr>
        <p:spPr>
          <a:xfrm>
            <a:off x="189574" y="171449"/>
            <a:ext cx="4230026" cy="48006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41C15C7B-DC2E-824E-903C-5000175CA4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95BB94AA-0B35-974A-9F4E-E47DAE87FE7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9FF93652-F100-924E-8600-CEAF9CC03DAA}"/>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821257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w/ Image | Hexagon Fram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1A7238-82E0-0F48-B897-C0A8B14A336C}"/>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Hexagon Frame</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D9097539-DDCB-674E-8EC7-EC47FC47B913}"/>
              </a:ext>
            </a:extLst>
          </p:cNvPr>
          <p:cNvSpPr>
            <a:spLocks noGrp="1"/>
          </p:cNvSpPr>
          <p:nvPr>
            <p:ph type="pic" sz="quarter" idx="21" hasCustomPrompt="1"/>
          </p:nvPr>
        </p:nvSpPr>
        <p:spPr>
          <a:xfrm>
            <a:off x="196849" y="171450"/>
            <a:ext cx="4222751" cy="4794910"/>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788F816F-1ACC-FB4F-8C6D-126C6FB181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4" name="TextBox 13">
            <a:extLst>
              <a:ext uri="{FF2B5EF4-FFF2-40B4-BE49-F238E27FC236}">
                <a16:creationId xmlns:a16="http://schemas.microsoft.com/office/drawing/2014/main" id="{752088F4-DABB-214F-9A78-2095394F091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Title 5">
            <a:extLst>
              <a:ext uri="{FF2B5EF4-FFF2-40B4-BE49-F238E27FC236}">
                <a16:creationId xmlns:a16="http://schemas.microsoft.com/office/drawing/2014/main" id="{27F66F83-E36E-0045-94C3-5ADC9C692A1C}"/>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216637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w/ Image | White | Hexagon Fram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1A7238-82E0-0F48-B897-C0A8B14A336C}"/>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Hexagon Frame</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D9097539-DDCB-674E-8EC7-EC47FC47B913}"/>
              </a:ext>
            </a:extLst>
          </p:cNvPr>
          <p:cNvSpPr>
            <a:spLocks noGrp="1"/>
          </p:cNvSpPr>
          <p:nvPr>
            <p:ph type="pic" sz="quarter" idx="21" hasCustomPrompt="1"/>
          </p:nvPr>
        </p:nvSpPr>
        <p:spPr>
          <a:xfrm>
            <a:off x="196849" y="171450"/>
            <a:ext cx="4222751" cy="4794910"/>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788F816F-1ACC-FB4F-8C6D-126C6FB181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4" name="TextBox 13">
            <a:extLst>
              <a:ext uri="{FF2B5EF4-FFF2-40B4-BE49-F238E27FC236}">
                <a16:creationId xmlns:a16="http://schemas.microsoft.com/office/drawing/2014/main" id="{752088F4-DABB-214F-9A78-2095394F091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Title 5">
            <a:extLst>
              <a:ext uri="{FF2B5EF4-FFF2-40B4-BE49-F238E27FC236}">
                <a16:creationId xmlns:a16="http://schemas.microsoft.com/office/drawing/2014/main" id="{27F66F83-E36E-0045-94C3-5ADC9C692A1C}"/>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931892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 w/ Image | Notched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Notched Frame</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A8287FF3-B150-3F42-B954-D0EC3B2CB5D2}"/>
              </a:ext>
            </a:extLst>
          </p:cNvPr>
          <p:cNvSpPr>
            <a:spLocks noGrp="1"/>
          </p:cNvSpPr>
          <p:nvPr>
            <p:ph type="pic" sz="quarter" idx="21" hasCustomPrompt="1"/>
          </p:nvPr>
        </p:nvSpPr>
        <p:spPr>
          <a:xfrm>
            <a:off x="196850" y="171449"/>
            <a:ext cx="4222750" cy="48130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pic>
        <p:nvPicPr>
          <p:cNvPr id="11" name="Graphic 10">
            <a:extLst>
              <a:ext uri="{FF2B5EF4-FFF2-40B4-BE49-F238E27FC236}">
                <a16:creationId xmlns:a16="http://schemas.microsoft.com/office/drawing/2014/main" id="{31B05004-2F5A-3D48-B32F-5B7F923A1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FB3E2D97-D38A-694D-9F52-3E0E4BB51A5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087486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8">
            <a:extLst>
              <a:ext uri="{FF2B5EF4-FFF2-40B4-BE49-F238E27FC236}">
                <a16:creationId xmlns:a16="http://schemas.microsoft.com/office/drawing/2014/main" id="{6BF231C8-F70F-9D4D-9D5E-9484E203943C}"/>
              </a:ext>
            </a:extLst>
          </p:cNvPr>
          <p:cNvSpPr>
            <a:spLocks noGrp="1"/>
          </p:cNvSpPr>
          <p:nvPr>
            <p:ph type="pic" sz="quarter" idx="21" hasCustomPrompt="1"/>
          </p:nvPr>
        </p:nvSpPr>
        <p:spPr>
          <a:xfrm>
            <a:off x="4670424" y="171450"/>
            <a:ext cx="4222751" cy="4794910"/>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396EBA53-D3A4-EF4D-BAE3-428AA2949FBE}"/>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Hexagon Frame</a:t>
            </a:r>
          </a:p>
        </p:txBody>
      </p:sp>
      <p:sp>
        <p:nvSpPr>
          <p:cNvPr id="17" name="TextBox 16">
            <a:extLst>
              <a:ext uri="{FF2B5EF4-FFF2-40B4-BE49-F238E27FC236}">
                <a16:creationId xmlns:a16="http://schemas.microsoft.com/office/drawing/2014/main" id="{C9283E24-F222-C04D-8B72-7D8E9C432BC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1000" b="0" i="0" dirty="0">
                <a:solidFill>
                  <a:srgbClr val="FF0000"/>
                </a:solidFill>
                <a:latin typeface="Palatino Linotype" panose="02040502050505030304" pitchFamily="18" charset="0"/>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549301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 w/ Image | Whit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Notched Frame</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A8287FF3-B150-3F42-B954-D0EC3B2CB5D2}"/>
              </a:ext>
            </a:extLst>
          </p:cNvPr>
          <p:cNvSpPr>
            <a:spLocks noGrp="1"/>
          </p:cNvSpPr>
          <p:nvPr>
            <p:ph type="pic" sz="quarter" idx="21" hasCustomPrompt="1"/>
          </p:nvPr>
        </p:nvSpPr>
        <p:spPr>
          <a:xfrm>
            <a:off x="196850" y="171449"/>
            <a:ext cx="4222750" cy="48130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pic>
        <p:nvPicPr>
          <p:cNvPr id="11" name="Graphic 10">
            <a:extLst>
              <a:ext uri="{FF2B5EF4-FFF2-40B4-BE49-F238E27FC236}">
                <a16:creationId xmlns:a16="http://schemas.microsoft.com/office/drawing/2014/main" id="{31B05004-2F5A-3D48-B32F-5B7F923A1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5" name="TextBox 14">
            <a:extLst>
              <a:ext uri="{FF2B5EF4-FFF2-40B4-BE49-F238E27FC236}">
                <a16:creationId xmlns:a16="http://schemas.microsoft.com/office/drawing/2014/main" id="{FB3E2D97-D38A-694D-9F52-3E0E4BB51A5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487942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w/ Image | Oval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190501" y="151551"/>
            <a:ext cx="4229100" cy="4819874"/>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Oval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901734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 w/ Image | White | Oval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190501" y="151551"/>
            <a:ext cx="4229100" cy="4819874"/>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Oval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2209761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w/ Image | Diamond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B59AFA-F3D6-0B42-B993-041E82808F7A}"/>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1" name="TextBox 10">
            <a:extLst>
              <a:ext uri="{FF2B5EF4-FFF2-40B4-BE49-F238E27FC236}">
                <a16:creationId xmlns:a16="http://schemas.microsoft.com/office/drawing/2014/main" id="{2700922D-FCFD-794E-BE61-C5F4B386F6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Diamond Frame</a:t>
            </a:r>
          </a:p>
        </p:txBody>
      </p:sp>
      <p:sp>
        <p:nvSpPr>
          <p:cNvPr id="15" name="Text Placeholder 46">
            <a:extLst>
              <a:ext uri="{FF2B5EF4-FFF2-40B4-BE49-F238E27FC236}">
                <a16:creationId xmlns:a16="http://schemas.microsoft.com/office/drawing/2014/main" id="{DC00CFD7-7CF3-B349-8308-ADD1D6B4906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1E9A1BF9-3475-804D-BA60-E98C032C5E19}"/>
              </a:ext>
            </a:extLst>
          </p:cNvPr>
          <p:cNvSpPr>
            <a:spLocks noGrp="1"/>
          </p:cNvSpPr>
          <p:nvPr>
            <p:ph type="pic" sz="quarter" idx="21" hasCustomPrompt="1"/>
          </p:nvPr>
        </p:nvSpPr>
        <p:spPr>
          <a:xfrm>
            <a:off x="183423" y="181229"/>
            <a:ext cx="4205154" cy="484105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E52CA9C9-D870-644F-9C54-F7416B96EB0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756F1510-FB8E-EB4E-8F19-027BDEEBD12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AB7696F4-508A-ED4C-8611-9C82016DDEF9}"/>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86616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w/ Image | White | Diamond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B59AFA-F3D6-0B42-B993-041E82808F7A}"/>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1" name="TextBox 10">
            <a:extLst>
              <a:ext uri="{FF2B5EF4-FFF2-40B4-BE49-F238E27FC236}">
                <a16:creationId xmlns:a16="http://schemas.microsoft.com/office/drawing/2014/main" id="{2700922D-FCFD-794E-BE61-C5F4B386F6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Diamond Frame</a:t>
            </a:r>
          </a:p>
        </p:txBody>
      </p:sp>
      <p:sp>
        <p:nvSpPr>
          <p:cNvPr id="15" name="Text Placeholder 46">
            <a:extLst>
              <a:ext uri="{FF2B5EF4-FFF2-40B4-BE49-F238E27FC236}">
                <a16:creationId xmlns:a16="http://schemas.microsoft.com/office/drawing/2014/main" id="{DC00CFD7-7CF3-B349-8308-ADD1D6B4906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Picture Placeholder 9">
            <a:extLst>
              <a:ext uri="{FF2B5EF4-FFF2-40B4-BE49-F238E27FC236}">
                <a16:creationId xmlns:a16="http://schemas.microsoft.com/office/drawing/2014/main" id="{1E9A1BF9-3475-804D-BA60-E98C032C5E19}"/>
              </a:ext>
            </a:extLst>
          </p:cNvPr>
          <p:cNvSpPr>
            <a:spLocks noGrp="1"/>
          </p:cNvSpPr>
          <p:nvPr>
            <p:ph type="pic" sz="quarter" idx="21" hasCustomPrompt="1"/>
          </p:nvPr>
        </p:nvSpPr>
        <p:spPr>
          <a:xfrm>
            <a:off x="183423" y="181229"/>
            <a:ext cx="4205154" cy="484105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E52CA9C9-D870-644F-9C54-F7416B96EB0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756F1510-FB8E-EB4E-8F19-027BDEEBD12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Title 5">
            <a:extLst>
              <a:ext uri="{FF2B5EF4-FFF2-40B4-BE49-F238E27FC236}">
                <a16:creationId xmlns:a16="http://schemas.microsoft.com/office/drawing/2014/main" id="{AB7696F4-508A-ED4C-8611-9C82016DDEF9}"/>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Tree>
    <p:extLst>
      <p:ext uri="{BB962C8B-B14F-4D97-AF65-F5344CB8AC3E}">
        <p14:creationId xmlns:p14="http://schemas.microsoft.com/office/powerpoint/2010/main" val="108356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nsition w/ Image | Arch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02568-BC35-FE48-AA60-734BFE818836}"/>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1" name="TextBox 10">
            <a:extLst>
              <a:ext uri="{FF2B5EF4-FFF2-40B4-BE49-F238E27FC236}">
                <a16:creationId xmlns:a16="http://schemas.microsoft.com/office/drawing/2014/main" id="{655B5689-D9B6-794D-AD7B-613326B9FB51}"/>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Arch Frame</a:t>
            </a:r>
          </a:p>
        </p:txBody>
      </p:sp>
      <p:sp>
        <p:nvSpPr>
          <p:cNvPr id="15" name="Text Placeholder 46">
            <a:extLst>
              <a:ext uri="{FF2B5EF4-FFF2-40B4-BE49-F238E27FC236}">
                <a16:creationId xmlns:a16="http://schemas.microsoft.com/office/drawing/2014/main" id="{D333A958-D894-444A-BCAE-5797876B225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3" name="Title 5">
            <a:extLst>
              <a:ext uri="{FF2B5EF4-FFF2-40B4-BE49-F238E27FC236}">
                <a16:creationId xmlns:a16="http://schemas.microsoft.com/office/drawing/2014/main" id="{826DA303-90B8-9F47-85CD-F578D4C876AC}"/>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
        <p:nvSpPr>
          <p:cNvPr id="10" name="Picture Placeholder 9">
            <a:extLst>
              <a:ext uri="{FF2B5EF4-FFF2-40B4-BE49-F238E27FC236}">
                <a16:creationId xmlns:a16="http://schemas.microsoft.com/office/drawing/2014/main" id="{1FE2ED2E-B24F-B64D-A88C-C6B7BBBDF5BA}"/>
              </a:ext>
            </a:extLst>
          </p:cNvPr>
          <p:cNvSpPr>
            <a:spLocks noGrp="1"/>
          </p:cNvSpPr>
          <p:nvPr>
            <p:ph type="pic" sz="quarter" idx="21" hasCustomPrompt="1"/>
          </p:nvPr>
        </p:nvSpPr>
        <p:spPr>
          <a:xfrm>
            <a:off x="198039" y="194893"/>
            <a:ext cx="4175921" cy="4767985"/>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8D817191-AD41-3F46-9B80-E38EBDCB29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D9AAE2E7-62A3-8B4D-8D69-BB800DACF25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884723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 w/ Image | White | Arch Fram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B02568-BC35-FE48-AA60-734BFE81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1" name="TextBox 10">
            <a:extLst>
              <a:ext uri="{FF2B5EF4-FFF2-40B4-BE49-F238E27FC236}">
                <a16:creationId xmlns:a16="http://schemas.microsoft.com/office/drawing/2014/main" id="{655B5689-D9B6-794D-AD7B-613326B9FB51}"/>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w/ Image - White | Arch Frame</a:t>
            </a:r>
          </a:p>
        </p:txBody>
      </p:sp>
      <p:sp>
        <p:nvSpPr>
          <p:cNvPr id="15" name="Text Placeholder 46">
            <a:extLst>
              <a:ext uri="{FF2B5EF4-FFF2-40B4-BE49-F238E27FC236}">
                <a16:creationId xmlns:a16="http://schemas.microsoft.com/office/drawing/2014/main" id="{D333A958-D894-444A-BCAE-5797876B225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3" name="Title 5">
            <a:extLst>
              <a:ext uri="{FF2B5EF4-FFF2-40B4-BE49-F238E27FC236}">
                <a16:creationId xmlns:a16="http://schemas.microsoft.com/office/drawing/2014/main" id="{826DA303-90B8-9F47-85CD-F578D4C876AC}"/>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sp>
        <p:nvSpPr>
          <p:cNvPr id="10" name="Picture Placeholder 9">
            <a:extLst>
              <a:ext uri="{FF2B5EF4-FFF2-40B4-BE49-F238E27FC236}">
                <a16:creationId xmlns:a16="http://schemas.microsoft.com/office/drawing/2014/main" id="{1FE2ED2E-B24F-B64D-A88C-C6B7BBBDF5BA}"/>
              </a:ext>
            </a:extLst>
          </p:cNvPr>
          <p:cNvSpPr>
            <a:spLocks noGrp="1"/>
          </p:cNvSpPr>
          <p:nvPr>
            <p:ph type="pic" sz="quarter" idx="21" hasCustomPrompt="1"/>
          </p:nvPr>
        </p:nvSpPr>
        <p:spPr>
          <a:xfrm>
            <a:off x="198039" y="194893"/>
            <a:ext cx="4175921" cy="4767985"/>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8D817191-AD41-3F46-9B80-E38EBDCB29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30750" y="171450"/>
            <a:ext cx="530352" cy="530352"/>
          </a:xfrm>
          <a:prstGeom prst="rect">
            <a:avLst/>
          </a:prstGeom>
        </p:spPr>
      </p:pic>
      <p:sp>
        <p:nvSpPr>
          <p:cNvPr id="16" name="TextBox 15">
            <a:extLst>
              <a:ext uri="{FF2B5EF4-FFF2-40B4-BE49-F238E27FC236}">
                <a16:creationId xmlns:a16="http://schemas.microsoft.com/office/drawing/2014/main" id="{D9AAE2E7-62A3-8B4D-8D69-BB800DACF25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895052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 Split | Hexagon Frame | Octagon Shap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D85CBA1-064F-5D4B-AA43-470C7EDB10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500" y="171450"/>
            <a:ext cx="4229100" cy="4808188"/>
          </a:xfrm>
          <a:prstGeom prst="rect">
            <a:avLst/>
          </a:prstGeom>
        </p:spPr>
      </p:pic>
      <p:sp>
        <p:nvSpPr>
          <p:cNvPr id="9" name="Rectangle 8">
            <a:extLst>
              <a:ext uri="{FF2B5EF4-FFF2-40B4-BE49-F238E27FC236}">
                <a16:creationId xmlns:a16="http://schemas.microsoft.com/office/drawing/2014/main" id="{56D58A13-0E31-F242-81A8-A4D7FFC00E4E}"/>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1" name="Title 5">
            <a:extLst>
              <a:ext uri="{FF2B5EF4-FFF2-40B4-BE49-F238E27FC236}">
                <a16:creationId xmlns:a16="http://schemas.microsoft.com/office/drawing/2014/main" id="{482F93FD-24DE-5C46-9C9F-C8035C3B5E84}"/>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2" name="Text Placeholder 46">
            <a:extLst>
              <a:ext uri="{FF2B5EF4-FFF2-40B4-BE49-F238E27FC236}">
                <a16:creationId xmlns:a16="http://schemas.microsoft.com/office/drawing/2014/main" id="{916ADAF4-0AF5-F040-A3DC-22DC942C4440}"/>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0" name="TextBox 9">
            <a:extLst>
              <a:ext uri="{FF2B5EF4-FFF2-40B4-BE49-F238E27FC236}">
                <a16:creationId xmlns:a16="http://schemas.microsoft.com/office/drawing/2014/main" id="{BF9B15DB-4A22-644F-B5C0-1B2B6F70DE9F}"/>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Hexagon Frame | Octagon Shape</a:t>
            </a:r>
          </a:p>
        </p:txBody>
      </p:sp>
      <p:sp>
        <p:nvSpPr>
          <p:cNvPr id="14" name="Picture Placeholder 13">
            <a:extLst>
              <a:ext uri="{FF2B5EF4-FFF2-40B4-BE49-F238E27FC236}">
                <a16:creationId xmlns:a16="http://schemas.microsoft.com/office/drawing/2014/main" id="{09577FEA-27DD-5441-A314-4303DD3CCBFD}"/>
              </a:ext>
            </a:extLst>
          </p:cNvPr>
          <p:cNvSpPr>
            <a:spLocks noGrp="1"/>
          </p:cNvSpPr>
          <p:nvPr>
            <p:ph type="pic" sz="quarter" idx="21" hasCustomPrompt="1"/>
          </p:nvPr>
        </p:nvSpPr>
        <p:spPr>
          <a:xfrm>
            <a:off x="4730752" y="171450"/>
            <a:ext cx="4222751" cy="4794910"/>
          </a:xfrm>
          <a:custGeom>
            <a:avLst/>
            <a:gdLst>
              <a:gd name="connsiteX0" fmla="*/ 1449285 w 4222751"/>
              <a:gd name="connsiteY0" fmla="*/ 0 h 4794910"/>
              <a:gd name="connsiteX1" fmla="*/ 2438400 w 4222751"/>
              <a:gd name="connsiteY1" fmla="*/ 0 h 4794910"/>
              <a:gd name="connsiteX2" fmla="*/ 2438400 w 4222751"/>
              <a:gd name="connsiteY2" fmla="*/ 1653 h 4794910"/>
              <a:gd name="connsiteX3" fmla="*/ 2773466 w 4222751"/>
              <a:gd name="connsiteY3" fmla="*/ 1653 h 4794910"/>
              <a:gd name="connsiteX4" fmla="*/ 2907983 w 4222751"/>
              <a:gd name="connsiteY4" fmla="*/ 79191 h 4794910"/>
              <a:gd name="connsiteX5" fmla="*/ 4202045 w 4222751"/>
              <a:gd name="connsiteY5" fmla="*/ 2320743 h 4794910"/>
              <a:gd name="connsiteX6" fmla="*/ 4202045 w 4222751"/>
              <a:gd name="connsiteY6" fmla="*/ 2475819 h 4794910"/>
              <a:gd name="connsiteX7" fmla="*/ 2907395 w 4222751"/>
              <a:gd name="connsiteY7" fmla="*/ 4717372 h 4794910"/>
              <a:gd name="connsiteX8" fmla="*/ 2773466 w 4222751"/>
              <a:gd name="connsiteY8" fmla="*/ 4794910 h 4794910"/>
              <a:gd name="connsiteX9" fmla="*/ 1784351 w 4222751"/>
              <a:gd name="connsiteY9" fmla="*/ 4794910 h 4794910"/>
              <a:gd name="connsiteX10" fmla="*/ 1784351 w 4222751"/>
              <a:gd name="connsiteY10" fmla="*/ 4793257 h 4794910"/>
              <a:gd name="connsiteX11" fmla="*/ 1449285 w 4222751"/>
              <a:gd name="connsiteY11" fmla="*/ 4793257 h 4794910"/>
              <a:gd name="connsiteX12" fmla="*/ 1314768 w 4222751"/>
              <a:gd name="connsiteY12" fmla="*/ 4715719 h 4794910"/>
              <a:gd name="connsiteX13" fmla="*/ 20706 w 4222751"/>
              <a:gd name="connsiteY13" fmla="*/ 2474167 h 4794910"/>
              <a:gd name="connsiteX14" fmla="*/ 20706 w 4222751"/>
              <a:gd name="connsiteY14" fmla="*/ 2319091 h 4794910"/>
              <a:gd name="connsiteX15" fmla="*/ 1315356 w 4222751"/>
              <a:gd name="connsiteY15" fmla="*/ 77538 h 4794910"/>
              <a:gd name="connsiteX16" fmla="*/ 1449285 w 4222751"/>
              <a:gd name="connsiteY16" fmla="*/ 0 h 47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751" h="4794910">
                <a:moveTo>
                  <a:pt x="1449285" y="0"/>
                </a:moveTo>
                <a:lnTo>
                  <a:pt x="2438400" y="0"/>
                </a:lnTo>
                <a:lnTo>
                  <a:pt x="2438400" y="1653"/>
                </a:lnTo>
                <a:lnTo>
                  <a:pt x="2773466" y="1653"/>
                </a:lnTo>
                <a:cubicBezTo>
                  <a:pt x="2828683" y="1653"/>
                  <a:pt x="2879787" y="31023"/>
                  <a:pt x="2907983" y="79191"/>
                </a:cubicBezTo>
                <a:lnTo>
                  <a:pt x="4202045" y="2320743"/>
                </a:lnTo>
                <a:cubicBezTo>
                  <a:pt x="4229653" y="2368911"/>
                  <a:pt x="4229653" y="2427652"/>
                  <a:pt x="4202045" y="2475819"/>
                </a:cubicBezTo>
                <a:lnTo>
                  <a:pt x="2907395" y="4717372"/>
                </a:lnTo>
                <a:cubicBezTo>
                  <a:pt x="2879787" y="4764952"/>
                  <a:pt x="2828683" y="4794910"/>
                  <a:pt x="2773466" y="4794910"/>
                </a:cubicBezTo>
                <a:lnTo>
                  <a:pt x="1784351" y="4794910"/>
                </a:lnTo>
                <a:lnTo>
                  <a:pt x="1784351" y="4793257"/>
                </a:lnTo>
                <a:lnTo>
                  <a:pt x="1449285" y="4793257"/>
                </a:lnTo>
                <a:cubicBezTo>
                  <a:pt x="1394068" y="4793257"/>
                  <a:pt x="1342964" y="4763887"/>
                  <a:pt x="1314768" y="4715719"/>
                </a:cubicBezTo>
                <a:lnTo>
                  <a:pt x="20706" y="2474167"/>
                </a:lnTo>
                <a:cubicBezTo>
                  <a:pt x="-6902" y="2425999"/>
                  <a:pt x="-6902" y="2367258"/>
                  <a:pt x="20706" y="2319091"/>
                </a:cubicBezTo>
                <a:lnTo>
                  <a:pt x="1315356" y="77538"/>
                </a:lnTo>
                <a:cubicBezTo>
                  <a:pt x="1342964" y="29958"/>
                  <a:pt x="1394068" y="0"/>
                  <a:pt x="144928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pic>
        <p:nvPicPr>
          <p:cNvPr id="15" name="Graphic 14">
            <a:extLst>
              <a:ext uri="{FF2B5EF4-FFF2-40B4-BE49-F238E27FC236}">
                <a16:creationId xmlns:a16="http://schemas.microsoft.com/office/drawing/2014/main" id="{2B24DE2B-E7A0-5640-8C9C-418F18D279A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0500" y="171450"/>
            <a:ext cx="390255" cy="365760"/>
          </a:xfrm>
          <a:prstGeom prst="rect">
            <a:avLst/>
          </a:prstGeom>
        </p:spPr>
      </p:pic>
      <p:sp>
        <p:nvSpPr>
          <p:cNvPr id="17" name="TextBox 16">
            <a:extLst>
              <a:ext uri="{FF2B5EF4-FFF2-40B4-BE49-F238E27FC236}">
                <a16:creationId xmlns:a16="http://schemas.microsoft.com/office/drawing/2014/main" id="{53CEC4F8-9C99-184E-9682-F45BDADB068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Slide Number Placeholder 6">
            <a:extLst>
              <a:ext uri="{FF2B5EF4-FFF2-40B4-BE49-F238E27FC236}">
                <a16:creationId xmlns:a16="http://schemas.microsoft.com/office/drawing/2014/main" id="{91EB4D5C-67DC-724E-A2B5-15C961F10A7C}"/>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195501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 Split | Pennat Frame | Barrel Shap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0D8E4E0-1A05-3E40-98D1-3FD72538F2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500" y="171450"/>
            <a:ext cx="4229099" cy="4806566"/>
          </a:xfrm>
          <a:prstGeom prst="rect">
            <a:avLst/>
          </a:prstGeom>
        </p:spPr>
      </p:pic>
      <p:sp>
        <p:nvSpPr>
          <p:cNvPr id="11" name="Rectangle 10">
            <a:extLst>
              <a:ext uri="{FF2B5EF4-FFF2-40B4-BE49-F238E27FC236}">
                <a16:creationId xmlns:a16="http://schemas.microsoft.com/office/drawing/2014/main" id="{AE97D0B3-EFA8-3E46-BA56-BB532AE5813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itle 5">
            <a:extLst>
              <a:ext uri="{FF2B5EF4-FFF2-40B4-BE49-F238E27FC236}">
                <a16:creationId xmlns:a16="http://schemas.microsoft.com/office/drawing/2014/main" id="{38D17869-CA3B-B54B-AD65-621170DA53D4}"/>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3" name="Text Placeholder 46">
            <a:extLst>
              <a:ext uri="{FF2B5EF4-FFF2-40B4-BE49-F238E27FC236}">
                <a16:creationId xmlns:a16="http://schemas.microsoft.com/office/drawing/2014/main" id="{46F137B7-8BA0-B74D-B510-E7AAC95F53C0}"/>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extBox 13">
            <a:extLst>
              <a:ext uri="{FF2B5EF4-FFF2-40B4-BE49-F238E27FC236}">
                <a16:creationId xmlns:a16="http://schemas.microsoft.com/office/drawing/2014/main" id="{603E04D3-A035-6F44-978B-E64A923DE3E2}"/>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Pennant Frame | Barrel Shape</a:t>
            </a:r>
          </a:p>
        </p:txBody>
      </p:sp>
      <p:sp>
        <p:nvSpPr>
          <p:cNvPr id="10" name="Picture Placeholder 9">
            <a:extLst>
              <a:ext uri="{FF2B5EF4-FFF2-40B4-BE49-F238E27FC236}">
                <a16:creationId xmlns:a16="http://schemas.microsoft.com/office/drawing/2014/main" id="{A11C14F5-C4EA-8242-991D-68A15FB46251}"/>
              </a:ext>
            </a:extLst>
          </p:cNvPr>
          <p:cNvSpPr>
            <a:spLocks noGrp="1"/>
          </p:cNvSpPr>
          <p:nvPr>
            <p:ph type="pic" sz="quarter" idx="21" hasCustomPrompt="1"/>
          </p:nvPr>
        </p:nvSpPr>
        <p:spPr>
          <a:xfrm>
            <a:off x="4723828" y="171449"/>
            <a:ext cx="4230026" cy="4800600"/>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2" name="TextBox 11">
            <a:extLst>
              <a:ext uri="{FF2B5EF4-FFF2-40B4-BE49-F238E27FC236}">
                <a16:creationId xmlns:a16="http://schemas.microsoft.com/office/drawing/2014/main" id="{EB7A60AA-E7ED-0148-B436-470C8E1DDDD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pic>
        <p:nvPicPr>
          <p:cNvPr id="16" name="Graphic 15">
            <a:extLst>
              <a:ext uri="{FF2B5EF4-FFF2-40B4-BE49-F238E27FC236}">
                <a16:creationId xmlns:a16="http://schemas.microsoft.com/office/drawing/2014/main" id="{008A66B8-AD86-294A-955D-0C64E4C76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0500" y="171450"/>
            <a:ext cx="390255" cy="365760"/>
          </a:xfrm>
          <a:prstGeom prst="rect">
            <a:avLst/>
          </a:prstGeom>
        </p:spPr>
      </p:pic>
      <p:sp>
        <p:nvSpPr>
          <p:cNvPr id="17" name="Slide Number Placeholder 6">
            <a:extLst>
              <a:ext uri="{FF2B5EF4-FFF2-40B4-BE49-F238E27FC236}">
                <a16:creationId xmlns:a16="http://schemas.microsoft.com/office/drawing/2014/main" id="{B87904A0-0BF8-3E48-B3AA-6B81D4C24E25}"/>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89058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Slide | Split | Octagon Frame | Pennant Shape">
    <p:bg>
      <p:bgPr>
        <a:solidFill>
          <a:schemeClr val="accent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3F5BB7E-ED91-E341-BD2C-AB4CFEC85D5B}"/>
              </a:ext>
            </a:extLst>
          </p:cNvPr>
          <p:cNvSpPr/>
          <p:nvPr userDrawn="1"/>
        </p:nvSpPr>
        <p:spPr>
          <a:xfrm rot="10800000">
            <a:off x="171451" y="151866"/>
            <a:ext cx="4229100" cy="4803251"/>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9897F91D-FDC1-4F41-B267-128462C10910}"/>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itle 5">
            <a:extLst>
              <a:ext uri="{FF2B5EF4-FFF2-40B4-BE49-F238E27FC236}">
                <a16:creationId xmlns:a16="http://schemas.microsoft.com/office/drawing/2014/main" id="{6B47A7B1-E7A2-9E48-AD10-D5787738040B}"/>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3" name="Text Placeholder 46">
            <a:extLst>
              <a:ext uri="{FF2B5EF4-FFF2-40B4-BE49-F238E27FC236}">
                <a16:creationId xmlns:a16="http://schemas.microsoft.com/office/drawing/2014/main" id="{28483B42-12A7-0B47-B6B4-AC12EB700FE0}"/>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extBox 13">
            <a:extLst>
              <a:ext uri="{FF2B5EF4-FFF2-40B4-BE49-F238E27FC236}">
                <a16:creationId xmlns:a16="http://schemas.microsoft.com/office/drawing/2014/main" id="{B4980D08-3468-E24C-BFE4-4496AA4FE9BA}"/>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Octagon Frame | Pennant Shape</a:t>
            </a:r>
          </a:p>
        </p:txBody>
      </p:sp>
      <p:sp>
        <p:nvSpPr>
          <p:cNvPr id="10" name="Picture Placeholder 9">
            <a:extLst>
              <a:ext uri="{FF2B5EF4-FFF2-40B4-BE49-F238E27FC236}">
                <a16:creationId xmlns:a16="http://schemas.microsoft.com/office/drawing/2014/main" id="{02976D01-F76F-7149-BD83-C4A60B239CFE}"/>
              </a:ext>
            </a:extLst>
          </p:cNvPr>
          <p:cNvSpPr>
            <a:spLocks noGrp="1"/>
          </p:cNvSpPr>
          <p:nvPr>
            <p:ph type="pic" sz="quarter" idx="21" hasCustomPrompt="1"/>
          </p:nvPr>
        </p:nvSpPr>
        <p:spPr>
          <a:xfrm>
            <a:off x="4730751" y="157362"/>
            <a:ext cx="4203821" cy="4808560"/>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pic>
        <p:nvPicPr>
          <p:cNvPr id="12" name="Graphic 11">
            <a:extLst>
              <a:ext uri="{FF2B5EF4-FFF2-40B4-BE49-F238E27FC236}">
                <a16:creationId xmlns:a16="http://schemas.microsoft.com/office/drawing/2014/main" id="{FF18ECF3-59C0-7143-BE24-5FCE3D5060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5" name="TextBox 14">
            <a:extLst>
              <a:ext uri="{FF2B5EF4-FFF2-40B4-BE49-F238E27FC236}">
                <a16:creationId xmlns:a16="http://schemas.microsoft.com/office/drawing/2014/main" id="{D9A4170A-B1AA-9E43-BBC5-269EBA96B45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Slide Number Placeholder 6">
            <a:extLst>
              <a:ext uri="{FF2B5EF4-FFF2-40B4-BE49-F238E27FC236}">
                <a16:creationId xmlns:a16="http://schemas.microsoft.com/office/drawing/2014/main" id="{E1B383FB-0740-0648-BED3-A2CF7311B7EE}"/>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83750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0E87E946-CA6B-D54B-AC2C-7AEC0F394C6E}"/>
              </a:ext>
            </a:extLst>
          </p:cNvPr>
          <p:cNvSpPr>
            <a:spLocks noGrp="1"/>
          </p:cNvSpPr>
          <p:nvPr>
            <p:ph type="pic" sz="quarter" idx="21" hasCustomPrompt="1"/>
          </p:nvPr>
        </p:nvSpPr>
        <p:spPr>
          <a:xfrm>
            <a:off x="4730750" y="171449"/>
            <a:ext cx="4222750" cy="48130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6" name="TextBox 15">
            <a:extLst>
              <a:ext uri="{FF2B5EF4-FFF2-40B4-BE49-F238E27FC236}">
                <a16:creationId xmlns:a16="http://schemas.microsoft.com/office/drawing/2014/main" id="{7DB7D4CD-DAF5-0E48-9F1A-007F882B04EB}"/>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Notched Frame</a:t>
            </a:r>
          </a:p>
        </p:txBody>
      </p:sp>
      <p:sp>
        <p:nvSpPr>
          <p:cNvPr id="17" name="TextBox 16">
            <a:extLst>
              <a:ext uri="{FF2B5EF4-FFF2-40B4-BE49-F238E27FC236}">
                <a16:creationId xmlns:a16="http://schemas.microsoft.com/office/drawing/2014/main" id="{1C417BF5-4BAA-874E-8B45-54D691E5353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412822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 Split | Notched Frame | Hexagon Shape">
    <p:bg>
      <p:bgPr>
        <a:solidFill>
          <a:schemeClr val="accent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D264B45-88CE-DF4A-A3B3-E966517F6BFE}"/>
              </a:ext>
            </a:extLst>
          </p:cNvPr>
          <p:cNvSpPr/>
          <p:nvPr userDrawn="1"/>
        </p:nvSpPr>
        <p:spPr>
          <a:xfrm>
            <a:off x="179101" y="171224"/>
            <a:ext cx="4213993" cy="478415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EC39843A-7891-BD45-BED3-367560121394}"/>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9" name="Title 5">
            <a:extLst>
              <a:ext uri="{FF2B5EF4-FFF2-40B4-BE49-F238E27FC236}">
                <a16:creationId xmlns:a16="http://schemas.microsoft.com/office/drawing/2014/main" id="{23D23C55-4BF5-1043-B588-07745DC7ACA2}"/>
              </a:ext>
            </a:extLst>
          </p:cNvPr>
          <p:cNvSpPr>
            <a:spLocks noGrp="1"/>
          </p:cNvSpPr>
          <p:nvPr>
            <p:ph type="title" hasCustomPrompt="1"/>
          </p:nvPr>
        </p:nvSpPr>
        <p:spPr>
          <a:xfrm>
            <a:off x="257175" y="685802"/>
            <a:ext cx="4057650"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0" name="Text Placeholder 46">
            <a:extLst>
              <a:ext uri="{FF2B5EF4-FFF2-40B4-BE49-F238E27FC236}">
                <a16:creationId xmlns:a16="http://schemas.microsoft.com/office/drawing/2014/main" id="{8F35C77C-FDB4-794B-8B19-6549DC6719A0}"/>
              </a:ext>
            </a:extLst>
          </p:cNvPr>
          <p:cNvSpPr>
            <a:spLocks noGrp="1"/>
          </p:cNvSpPr>
          <p:nvPr>
            <p:ph type="body" sz="quarter" idx="15" hasCustomPrompt="1"/>
          </p:nvPr>
        </p:nvSpPr>
        <p:spPr>
          <a:xfrm>
            <a:off x="256983" y="2569272"/>
            <a:ext cx="4049338"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TextBox 12">
            <a:extLst>
              <a:ext uri="{FF2B5EF4-FFF2-40B4-BE49-F238E27FC236}">
                <a16:creationId xmlns:a16="http://schemas.microsoft.com/office/drawing/2014/main" id="{D51F322A-1F5A-C34D-945A-8A3B4D889B12}"/>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Notched Frame | Hexagon Shape</a:t>
            </a:r>
          </a:p>
        </p:txBody>
      </p:sp>
      <p:sp>
        <p:nvSpPr>
          <p:cNvPr id="12" name="Picture Placeholder 11">
            <a:extLst>
              <a:ext uri="{FF2B5EF4-FFF2-40B4-BE49-F238E27FC236}">
                <a16:creationId xmlns:a16="http://schemas.microsoft.com/office/drawing/2014/main" id="{CF25FA6B-6FCF-5C48-89D9-84C5866E00D8}"/>
              </a:ext>
            </a:extLst>
          </p:cNvPr>
          <p:cNvSpPr>
            <a:spLocks noGrp="1"/>
          </p:cNvSpPr>
          <p:nvPr>
            <p:ph type="pic" sz="quarter" idx="21" hasCustomPrompt="1"/>
          </p:nvPr>
        </p:nvSpPr>
        <p:spPr>
          <a:xfrm>
            <a:off x="4730749" y="171449"/>
            <a:ext cx="4222750" cy="4813028"/>
          </a:xfrm>
          <a:custGeom>
            <a:avLst/>
            <a:gdLst>
              <a:gd name="connsiteX0" fmla="*/ 599613 w 4222750"/>
              <a:gd name="connsiteY0" fmla="*/ 0 h 4813028"/>
              <a:gd name="connsiteX1" fmla="*/ 2127250 w 4222750"/>
              <a:gd name="connsiteY1" fmla="*/ 0 h 4813028"/>
              <a:gd name="connsiteX2" fmla="*/ 2717305 w 4222750"/>
              <a:gd name="connsiteY2" fmla="*/ 0 h 4813028"/>
              <a:gd name="connsiteX3" fmla="*/ 3622676 w 4222750"/>
              <a:gd name="connsiteY3" fmla="*/ 0 h 4813028"/>
              <a:gd name="connsiteX4" fmla="*/ 3704970 w 4222750"/>
              <a:gd name="connsiteY4" fmla="*/ 74566 h 4813028"/>
              <a:gd name="connsiteX5" fmla="*/ 4158439 w 4222750"/>
              <a:gd name="connsiteY5" fmla="*/ 516241 h 4813028"/>
              <a:gd name="connsiteX6" fmla="*/ 4158285 w 4222750"/>
              <a:gd name="connsiteY6" fmla="*/ 516138 h 4813028"/>
              <a:gd name="connsiteX7" fmla="*/ 4222750 w 4222750"/>
              <a:gd name="connsiteY7" fmla="*/ 598279 h 4813028"/>
              <a:gd name="connsiteX8" fmla="*/ 4222750 w 4222750"/>
              <a:gd name="connsiteY8" fmla="*/ 4214646 h 4813028"/>
              <a:gd name="connsiteX9" fmla="*/ 4158594 w 4222750"/>
              <a:gd name="connsiteY9" fmla="*/ 4296787 h 4813028"/>
              <a:gd name="connsiteX10" fmla="*/ 3705125 w 4222750"/>
              <a:gd name="connsiteY10" fmla="*/ 4738462 h 4813028"/>
              <a:gd name="connsiteX11" fmla="*/ 3622985 w 4222750"/>
              <a:gd name="connsiteY11" fmla="*/ 4813028 h 4813028"/>
              <a:gd name="connsiteX12" fmla="*/ 2717305 w 4222750"/>
              <a:gd name="connsiteY12" fmla="*/ 4813028 h 4813028"/>
              <a:gd name="connsiteX13" fmla="*/ 2127250 w 4222750"/>
              <a:gd name="connsiteY13" fmla="*/ 4813028 h 4813028"/>
              <a:gd name="connsiteX14" fmla="*/ 599459 w 4222750"/>
              <a:gd name="connsiteY14" fmla="*/ 4813028 h 4813028"/>
              <a:gd name="connsiteX15" fmla="*/ 517628 w 4222750"/>
              <a:gd name="connsiteY15" fmla="*/ 4738462 h 4813028"/>
              <a:gd name="connsiteX16" fmla="*/ 64159 w 4222750"/>
              <a:gd name="connsiteY16" fmla="*/ 4296787 h 4813028"/>
              <a:gd name="connsiteX17" fmla="*/ 3 w 4222750"/>
              <a:gd name="connsiteY17" fmla="*/ 4214646 h 4813028"/>
              <a:gd name="connsiteX18" fmla="*/ 3 w 4222750"/>
              <a:gd name="connsiteY18" fmla="*/ 598279 h 4813028"/>
              <a:gd name="connsiteX19" fmla="*/ 64313 w 4222750"/>
              <a:gd name="connsiteY19" fmla="*/ 516241 h 4813028"/>
              <a:gd name="connsiteX20" fmla="*/ 517782 w 4222750"/>
              <a:gd name="connsiteY20" fmla="*/ 74566 h 4813028"/>
              <a:gd name="connsiteX21" fmla="*/ 599613 w 4222750"/>
              <a:gd name="connsiteY21" fmla="*/ 0 h 481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750" h="4813028">
                <a:moveTo>
                  <a:pt x="599613" y="0"/>
                </a:moveTo>
                <a:lnTo>
                  <a:pt x="2127250" y="0"/>
                </a:lnTo>
                <a:lnTo>
                  <a:pt x="2717305" y="0"/>
                </a:lnTo>
                <a:lnTo>
                  <a:pt x="3622676" y="0"/>
                </a:lnTo>
                <a:cubicBezTo>
                  <a:pt x="3665034" y="429"/>
                  <a:pt x="3700379" y="32457"/>
                  <a:pt x="3704970" y="74566"/>
                </a:cubicBezTo>
                <a:cubicBezTo>
                  <a:pt x="3744597" y="382930"/>
                  <a:pt x="4028943" y="485322"/>
                  <a:pt x="4158439" y="516241"/>
                </a:cubicBezTo>
                <a:lnTo>
                  <a:pt x="4158285" y="516138"/>
                </a:lnTo>
                <a:cubicBezTo>
                  <a:pt x="4196139" y="525383"/>
                  <a:pt x="4222770" y="559311"/>
                  <a:pt x="4222750" y="598279"/>
                </a:cubicBezTo>
                <a:lnTo>
                  <a:pt x="4222750" y="4214646"/>
                </a:lnTo>
                <a:cubicBezTo>
                  <a:pt x="4222914" y="4253563"/>
                  <a:pt x="4196392" y="4287522"/>
                  <a:pt x="4158594" y="4296787"/>
                </a:cubicBezTo>
                <a:cubicBezTo>
                  <a:pt x="4029252" y="4327758"/>
                  <a:pt x="3744907" y="4430099"/>
                  <a:pt x="3705125" y="4738462"/>
                </a:cubicBezTo>
                <a:cubicBezTo>
                  <a:pt x="3699405" y="4780461"/>
                  <a:pt x="3665292" y="4813028"/>
                  <a:pt x="3622985" y="4813028"/>
                </a:cubicBezTo>
                <a:lnTo>
                  <a:pt x="2717305" y="4813028"/>
                </a:lnTo>
                <a:lnTo>
                  <a:pt x="2127250" y="4813028"/>
                </a:lnTo>
                <a:lnTo>
                  <a:pt x="599459" y="4813028"/>
                </a:lnTo>
                <a:cubicBezTo>
                  <a:pt x="557270" y="4812389"/>
                  <a:pt x="522173" y="4780409"/>
                  <a:pt x="517628" y="4738462"/>
                </a:cubicBezTo>
                <a:cubicBezTo>
                  <a:pt x="478001" y="4430099"/>
                  <a:pt x="193655" y="4327706"/>
                  <a:pt x="64159" y="4296787"/>
                </a:cubicBezTo>
                <a:cubicBezTo>
                  <a:pt x="26297" y="4287625"/>
                  <a:pt x="-276" y="4253604"/>
                  <a:pt x="3" y="4214646"/>
                </a:cubicBezTo>
                <a:lnTo>
                  <a:pt x="3" y="598279"/>
                </a:lnTo>
                <a:cubicBezTo>
                  <a:pt x="-98" y="559357"/>
                  <a:pt x="26492" y="525434"/>
                  <a:pt x="64313" y="516241"/>
                </a:cubicBezTo>
                <a:cubicBezTo>
                  <a:pt x="193655" y="485271"/>
                  <a:pt x="478001" y="382930"/>
                  <a:pt x="517782" y="74566"/>
                </a:cubicBezTo>
                <a:cubicBezTo>
                  <a:pt x="522328" y="32619"/>
                  <a:pt x="557425" y="639"/>
                  <a:pt x="599613"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an image</a:t>
            </a:r>
          </a:p>
        </p:txBody>
      </p:sp>
      <p:pic>
        <p:nvPicPr>
          <p:cNvPr id="15" name="Graphic 14">
            <a:extLst>
              <a:ext uri="{FF2B5EF4-FFF2-40B4-BE49-F238E27FC236}">
                <a16:creationId xmlns:a16="http://schemas.microsoft.com/office/drawing/2014/main" id="{CB19EE46-524D-1D47-87BC-8361931A701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4" name="TextBox 13">
            <a:extLst>
              <a:ext uri="{FF2B5EF4-FFF2-40B4-BE49-F238E27FC236}">
                <a16:creationId xmlns:a16="http://schemas.microsoft.com/office/drawing/2014/main" id="{EAA7A540-72D3-E244-8587-64ACEF59F28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Slide Number Placeholder 6">
            <a:extLst>
              <a:ext uri="{FF2B5EF4-FFF2-40B4-BE49-F238E27FC236}">
                <a16:creationId xmlns:a16="http://schemas.microsoft.com/office/drawing/2014/main" id="{F6F425C2-0FBB-294D-BEFF-6918448A941E}"/>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658307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p:ext uri="{DCECCB84-F9BA-43D5-87BE-67443E8EF086}">
      <p15:sldGuideLst xmlns:p15="http://schemas.microsoft.com/office/powerpoint/2012/main">
        <p15:guide id="1" pos="432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 Split | Arch Frame | Notched Shap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C72D684-B19F-F44C-AAE0-CBFB1D7D4BA7}"/>
              </a:ext>
            </a:extLst>
          </p:cNvPr>
          <p:cNvSpPr/>
          <p:nvPr userDrawn="1"/>
        </p:nvSpPr>
        <p:spPr>
          <a:xfrm>
            <a:off x="171451" y="171451"/>
            <a:ext cx="4237433" cy="4790816"/>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0"/>
              </a:spcBef>
            </a:pPr>
            <a:endParaRPr lang="en-US" sz="1013" b="0" i="0" dirty="0">
              <a:latin typeface="Palatino Linotype" panose="02040502050505030304" pitchFamily="18" charset="0"/>
            </a:endParaRPr>
          </a:p>
        </p:txBody>
      </p:sp>
      <p:sp>
        <p:nvSpPr>
          <p:cNvPr id="10" name="Rectangle 9">
            <a:extLst>
              <a:ext uri="{FF2B5EF4-FFF2-40B4-BE49-F238E27FC236}">
                <a16:creationId xmlns:a16="http://schemas.microsoft.com/office/drawing/2014/main" id="{C327D097-6CD5-1A4D-87AA-361EABD0E562}"/>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75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Arch Frame | Notched Shape</a:t>
            </a:r>
          </a:p>
        </p:txBody>
      </p:sp>
      <p:sp>
        <p:nvSpPr>
          <p:cNvPr id="9" name="Picture Placeholder 8">
            <a:extLst>
              <a:ext uri="{FF2B5EF4-FFF2-40B4-BE49-F238E27FC236}">
                <a16:creationId xmlns:a16="http://schemas.microsoft.com/office/drawing/2014/main" id="{B64172CA-6BF5-F04F-8490-3A8A96E006D0}"/>
              </a:ext>
            </a:extLst>
          </p:cNvPr>
          <p:cNvSpPr>
            <a:spLocks noGrp="1"/>
          </p:cNvSpPr>
          <p:nvPr>
            <p:ph type="pic" sz="quarter" idx="21" hasCustomPrompt="1"/>
          </p:nvPr>
        </p:nvSpPr>
        <p:spPr>
          <a:xfrm>
            <a:off x="4769785" y="194893"/>
            <a:ext cx="4175921" cy="4767985"/>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1" name="Graphic 10">
            <a:extLst>
              <a:ext uri="{FF2B5EF4-FFF2-40B4-BE49-F238E27FC236}">
                <a16:creationId xmlns:a16="http://schemas.microsoft.com/office/drawing/2014/main" id="{B5D10454-51D2-C94D-B58C-F9165E2450F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6" name="TextBox 15">
            <a:extLst>
              <a:ext uri="{FF2B5EF4-FFF2-40B4-BE49-F238E27FC236}">
                <a16:creationId xmlns:a16="http://schemas.microsoft.com/office/drawing/2014/main" id="{96D8E0B5-959D-B54C-9FF8-7EB9CEE1696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Slide Number Placeholder 6">
            <a:extLst>
              <a:ext uri="{FF2B5EF4-FFF2-40B4-BE49-F238E27FC236}">
                <a16:creationId xmlns:a16="http://schemas.microsoft.com/office/drawing/2014/main" id="{BC79F998-204C-6145-B22A-E6501D835063}"/>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885648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 Split | Barrel Frame | Oval Shape">
    <p:bg>
      <p:bgPr>
        <a:solidFill>
          <a:schemeClr val="accent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A05FD01-062B-B94A-9E93-7628F59DF438}"/>
              </a:ext>
            </a:extLst>
          </p:cNvPr>
          <p:cNvSpPr/>
          <p:nvPr userDrawn="1"/>
        </p:nvSpPr>
        <p:spPr>
          <a:xfrm>
            <a:off x="196021" y="171450"/>
            <a:ext cx="4229100" cy="48006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14" name="Rectangle 13">
            <a:extLst>
              <a:ext uri="{FF2B5EF4-FFF2-40B4-BE49-F238E27FC236}">
                <a16:creationId xmlns:a16="http://schemas.microsoft.com/office/drawing/2014/main" id="{315D8765-CF52-A643-B91F-AFCB3CCBAD31}"/>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1" name="Title 5">
            <a:extLst>
              <a:ext uri="{FF2B5EF4-FFF2-40B4-BE49-F238E27FC236}">
                <a16:creationId xmlns:a16="http://schemas.microsoft.com/office/drawing/2014/main" id="{4ADD1A52-BFA5-4641-AD7C-76584BE8D9C9}"/>
              </a:ext>
            </a:extLst>
          </p:cNvPr>
          <p:cNvSpPr>
            <a:spLocks noGrp="1"/>
          </p:cNvSpPr>
          <p:nvPr>
            <p:ph type="title" hasCustomPrompt="1"/>
          </p:nvPr>
        </p:nvSpPr>
        <p:spPr>
          <a:xfrm>
            <a:off x="336868" y="685802"/>
            <a:ext cx="3880906"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2" name="Text Placeholder 46">
            <a:extLst>
              <a:ext uri="{FF2B5EF4-FFF2-40B4-BE49-F238E27FC236}">
                <a16:creationId xmlns:a16="http://schemas.microsoft.com/office/drawing/2014/main" id="{049B9317-FCA7-B24E-8E1A-ED8ADCF743F9}"/>
              </a:ext>
            </a:extLst>
          </p:cNvPr>
          <p:cNvSpPr>
            <a:spLocks noGrp="1"/>
          </p:cNvSpPr>
          <p:nvPr>
            <p:ph type="body" sz="quarter" idx="15" hasCustomPrompt="1"/>
          </p:nvPr>
        </p:nvSpPr>
        <p:spPr>
          <a:xfrm>
            <a:off x="336868" y="2569272"/>
            <a:ext cx="3880906"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9" name="TextBox 8">
            <a:extLst>
              <a:ext uri="{FF2B5EF4-FFF2-40B4-BE49-F238E27FC236}">
                <a16:creationId xmlns:a16="http://schemas.microsoft.com/office/drawing/2014/main" id="{AA66BDD9-DB9E-A747-B6A6-B30F9316B1C9}"/>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Barrel Frame | Oval Shape</a:t>
            </a:r>
          </a:p>
        </p:txBody>
      </p:sp>
      <p:sp>
        <p:nvSpPr>
          <p:cNvPr id="13" name="Picture Placeholder 12">
            <a:extLst>
              <a:ext uri="{FF2B5EF4-FFF2-40B4-BE49-F238E27FC236}">
                <a16:creationId xmlns:a16="http://schemas.microsoft.com/office/drawing/2014/main" id="{8ABF5299-F6DB-D14E-B0A4-0912E6238212}"/>
              </a:ext>
            </a:extLst>
          </p:cNvPr>
          <p:cNvSpPr>
            <a:spLocks noGrp="1"/>
          </p:cNvSpPr>
          <p:nvPr>
            <p:ph type="pic" sz="quarter" idx="21" hasCustomPrompt="1"/>
          </p:nvPr>
        </p:nvSpPr>
        <p:spPr>
          <a:xfrm>
            <a:off x="4730750" y="195251"/>
            <a:ext cx="4222750" cy="4781525"/>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pic>
        <p:nvPicPr>
          <p:cNvPr id="15" name="Graphic 14">
            <a:extLst>
              <a:ext uri="{FF2B5EF4-FFF2-40B4-BE49-F238E27FC236}">
                <a16:creationId xmlns:a16="http://schemas.microsoft.com/office/drawing/2014/main" id="{3B484C02-AB50-304A-BF23-0938990C57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8" name="TextBox 17">
            <a:extLst>
              <a:ext uri="{FF2B5EF4-FFF2-40B4-BE49-F238E27FC236}">
                <a16:creationId xmlns:a16="http://schemas.microsoft.com/office/drawing/2014/main" id="{2AE38B11-F408-F645-9333-FD135940916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7" name="Slide Number Placeholder 6">
            <a:extLst>
              <a:ext uri="{FF2B5EF4-FFF2-40B4-BE49-F238E27FC236}">
                <a16:creationId xmlns:a16="http://schemas.microsoft.com/office/drawing/2014/main" id="{8FEAA3B9-E54B-3045-A3C9-415E0C537292}"/>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74784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 Split | Oval Frame | Diamond Shape">
    <p:bg>
      <p:bgPr>
        <a:solidFill>
          <a:schemeClr val="accent1"/>
        </a:solidFill>
        <a:effectLst/>
      </p:bgPr>
    </p:bg>
    <p:spTree>
      <p:nvGrpSpPr>
        <p:cNvPr id="1" name=""/>
        <p:cNvGrpSpPr/>
        <p:nvPr/>
      </p:nvGrpSpPr>
      <p:grpSpPr>
        <a:xfrm>
          <a:off x="0" y="0"/>
          <a:ext cx="0" cy="0"/>
          <a:chOff x="0" y="0"/>
          <a:chExt cx="0" cy="0"/>
        </a:xfrm>
      </p:grpSpPr>
      <p:sp>
        <p:nvSpPr>
          <p:cNvPr id="17" name="Graphic 2">
            <a:extLst>
              <a:ext uri="{FF2B5EF4-FFF2-40B4-BE49-F238E27FC236}">
                <a16:creationId xmlns:a16="http://schemas.microsoft.com/office/drawing/2014/main" id="{61ABCC6B-4498-EE41-BCA9-3ECE8231B5E5}"/>
              </a:ext>
            </a:extLst>
          </p:cNvPr>
          <p:cNvSpPr/>
          <p:nvPr userDrawn="1"/>
        </p:nvSpPr>
        <p:spPr>
          <a:xfrm>
            <a:off x="196389" y="171451"/>
            <a:ext cx="4229100" cy="48006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2"/>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12" name="Rectangle 11">
            <a:extLst>
              <a:ext uri="{FF2B5EF4-FFF2-40B4-BE49-F238E27FC236}">
                <a16:creationId xmlns:a16="http://schemas.microsoft.com/office/drawing/2014/main" id="{3A34249B-74F3-564F-8C86-9AE6E4910185}"/>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0" name="Title 5">
            <a:extLst>
              <a:ext uri="{FF2B5EF4-FFF2-40B4-BE49-F238E27FC236}">
                <a16:creationId xmlns:a16="http://schemas.microsoft.com/office/drawing/2014/main" id="{8F890E31-72F7-C146-922B-1B50B3F916B6}"/>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5A6C217-DBD3-4545-8FF1-77B3B94DED89}"/>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59147B5B-177E-2546-ADEF-E2D6B582BA96}"/>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Oval Frame | Diamond Shape</a:t>
            </a:r>
          </a:p>
        </p:txBody>
      </p:sp>
      <p:sp>
        <p:nvSpPr>
          <p:cNvPr id="9" name="Footer Placeholder 4">
            <a:extLst>
              <a:ext uri="{FF2B5EF4-FFF2-40B4-BE49-F238E27FC236}">
                <a16:creationId xmlns:a16="http://schemas.microsoft.com/office/drawing/2014/main" id="{C4C8AFB6-B340-1847-B994-53F57930292A}"/>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1" name="Picture Placeholder 10">
            <a:extLst>
              <a:ext uri="{FF2B5EF4-FFF2-40B4-BE49-F238E27FC236}">
                <a16:creationId xmlns:a16="http://schemas.microsoft.com/office/drawing/2014/main" id="{6F5750A5-7B42-D647-ABAE-A62E75D49786}"/>
              </a:ext>
            </a:extLst>
          </p:cNvPr>
          <p:cNvSpPr>
            <a:spLocks noGrp="1"/>
          </p:cNvSpPr>
          <p:nvPr>
            <p:ph type="pic" sz="quarter" idx="21" hasCustomPrompt="1"/>
          </p:nvPr>
        </p:nvSpPr>
        <p:spPr>
          <a:xfrm>
            <a:off x="4730750" y="171449"/>
            <a:ext cx="4222749" cy="4799975"/>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3" name="Graphic 12">
            <a:extLst>
              <a:ext uri="{FF2B5EF4-FFF2-40B4-BE49-F238E27FC236}">
                <a16:creationId xmlns:a16="http://schemas.microsoft.com/office/drawing/2014/main" id="{1B6CBCCD-1C8A-794F-99D7-2C3D9E945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6" name="TextBox 15">
            <a:extLst>
              <a:ext uri="{FF2B5EF4-FFF2-40B4-BE49-F238E27FC236}">
                <a16:creationId xmlns:a16="http://schemas.microsoft.com/office/drawing/2014/main" id="{E23916BA-1A19-C64B-A9FD-4B268468C3C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8" name="Slide Number Placeholder 6">
            <a:extLst>
              <a:ext uri="{FF2B5EF4-FFF2-40B4-BE49-F238E27FC236}">
                <a16:creationId xmlns:a16="http://schemas.microsoft.com/office/drawing/2014/main" id="{A0BAC50F-C4FC-FE4D-8452-278418956AB2}"/>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493793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lide | Split | Diamond Frame | Arch Shape">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81FE966-12E8-0044-A58B-8B3599648FA3}"/>
              </a:ext>
            </a:extLst>
          </p:cNvPr>
          <p:cNvSpPr/>
          <p:nvPr userDrawn="1"/>
        </p:nvSpPr>
        <p:spPr>
          <a:xfrm>
            <a:off x="162770" y="171450"/>
            <a:ext cx="4260685" cy="4803528"/>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1" name="Rectangle 10">
            <a:extLst>
              <a:ext uri="{FF2B5EF4-FFF2-40B4-BE49-F238E27FC236}">
                <a16:creationId xmlns:a16="http://schemas.microsoft.com/office/drawing/2014/main" id="{DA6C20AA-D590-AB4E-8776-97EB3D756A13}"/>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Title 5">
            <a:extLst>
              <a:ext uri="{FF2B5EF4-FFF2-40B4-BE49-F238E27FC236}">
                <a16:creationId xmlns:a16="http://schemas.microsoft.com/office/drawing/2014/main" id="{54B2D4F6-5193-794F-B565-EED8597E7259}"/>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7" name="Text Placeholder 46">
            <a:extLst>
              <a:ext uri="{FF2B5EF4-FFF2-40B4-BE49-F238E27FC236}">
                <a16:creationId xmlns:a16="http://schemas.microsoft.com/office/drawing/2014/main" id="{3BB062A0-D5C8-3440-8485-8600F99AFA83}"/>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Box 17">
            <a:extLst>
              <a:ext uri="{FF2B5EF4-FFF2-40B4-BE49-F238E27FC236}">
                <a16:creationId xmlns:a16="http://schemas.microsoft.com/office/drawing/2014/main" id="{97210914-4834-C241-A9F9-E6229D18FE67}"/>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Color – Diamond Frame | Arch Shape</a:t>
            </a:r>
          </a:p>
        </p:txBody>
      </p:sp>
      <p:sp>
        <p:nvSpPr>
          <p:cNvPr id="9" name="Footer Placeholder 4">
            <a:extLst>
              <a:ext uri="{FF2B5EF4-FFF2-40B4-BE49-F238E27FC236}">
                <a16:creationId xmlns:a16="http://schemas.microsoft.com/office/drawing/2014/main" id="{68841837-809E-F744-8DCA-066C75FB7C51}"/>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Picture Placeholder 9">
            <a:extLst>
              <a:ext uri="{FF2B5EF4-FFF2-40B4-BE49-F238E27FC236}">
                <a16:creationId xmlns:a16="http://schemas.microsoft.com/office/drawing/2014/main" id="{753F18C1-69BA-F745-B85B-87F70679E2D9}"/>
              </a:ext>
            </a:extLst>
          </p:cNvPr>
          <p:cNvSpPr>
            <a:spLocks noGrp="1"/>
          </p:cNvSpPr>
          <p:nvPr>
            <p:ph type="pic" sz="quarter" idx="21" hasCustomPrompt="1"/>
          </p:nvPr>
        </p:nvSpPr>
        <p:spPr>
          <a:xfrm>
            <a:off x="4742683" y="181229"/>
            <a:ext cx="4205154" cy="484105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pic>
        <p:nvPicPr>
          <p:cNvPr id="12" name="Graphic 11">
            <a:extLst>
              <a:ext uri="{FF2B5EF4-FFF2-40B4-BE49-F238E27FC236}">
                <a16:creationId xmlns:a16="http://schemas.microsoft.com/office/drawing/2014/main" id="{046681D1-E56E-2E4E-A2B4-4E21755B4B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500" y="171450"/>
            <a:ext cx="390255" cy="365760"/>
          </a:xfrm>
          <a:prstGeom prst="rect">
            <a:avLst/>
          </a:prstGeom>
        </p:spPr>
      </p:pic>
      <p:sp>
        <p:nvSpPr>
          <p:cNvPr id="16" name="TextBox 15">
            <a:extLst>
              <a:ext uri="{FF2B5EF4-FFF2-40B4-BE49-F238E27FC236}">
                <a16:creationId xmlns:a16="http://schemas.microsoft.com/office/drawing/2014/main" id="{DA7FFDCF-19F9-854C-83E6-8F4035939D1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4" name="Slide Number Placeholder 6">
            <a:extLst>
              <a:ext uri="{FF2B5EF4-FFF2-40B4-BE49-F238E27FC236}">
                <a16:creationId xmlns:a16="http://schemas.microsoft.com/office/drawing/2014/main" id="{31247CA8-9CE7-B444-B844-8386406AF56F}"/>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623919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Slide | Split | No Image-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7199" y="685802"/>
            <a:ext cx="4237781" cy="1875863"/>
          </a:xfrm>
        </p:spPr>
        <p:txBody>
          <a:bodyPr lIns="182880" rIns="182880" anchor="b"/>
          <a:lstStyle>
            <a:lvl1pPr algn="ctr">
              <a:defRPr sz="2400" b="0" i="0">
                <a:solidFill>
                  <a:schemeClr val="bg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7199"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bg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794" y="419102"/>
            <a:ext cx="4305300" cy="4305300"/>
          </a:xfrm>
          <a:prstGeom prst="rect">
            <a:avLst/>
          </a:prstGeom>
        </p:spPr>
      </p:pic>
      <p:sp>
        <p:nvSpPr>
          <p:cNvPr id="11" name="TextBox 10">
            <a:extLst>
              <a:ext uri="{FF2B5EF4-FFF2-40B4-BE49-F238E27FC236}">
                <a16:creationId xmlns:a16="http://schemas.microsoft.com/office/drawing/2014/main" id="{9819BFDC-657D-704F-8C67-16A4A8EAA69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White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Slide Number Placeholder 6">
            <a:extLst>
              <a:ext uri="{FF2B5EF4-FFF2-40B4-BE49-F238E27FC236}">
                <a16:creationId xmlns:a16="http://schemas.microsoft.com/office/drawing/2014/main" id="{137B0AC9-7799-0249-9EC6-F6A0CC676F30}"/>
              </a:ext>
            </a:extLst>
          </p:cNvPr>
          <p:cNvSpPr>
            <a:spLocks noGrp="1"/>
          </p:cNvSpPr>
          <p:nvPr>
            <p:ph type="sldNum" sz="quarter" idx="12"/>
          </p:nvPr>
        </p:nvSpPr>
        <p:spPr>
          <a:xfrm>
            <a:off x="8485459" y="4972051"/>
            <a:ext cx="550592" cy="182739"/>
          </a:xfrm>
        </p:spPr>
        <p:txBody>
          <a:bodyPr/>
          <a:lstStyle>
            <a:lvl1pPr>
              <a:defRPr>
                <a:solidFill>
                  <a:schemeClr val="bg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19547779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 Split | No Image-2">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96C533D-B056-9943-9B61-5229B9C376C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a:t>
            </a:r>
          </a:p>
        </p:txBody>
      </p:sp>
      <p:sp>
        <p:nvSpPr>
          <p:cNvPr id="13" name="TextBox 12">
            <a:extLst>
              <a:ext uri="{FF2B5EF4-FFF2-40B4-BE49-F238E27FC236}">
                <a16:creationId xmlns:a16="http://schemas.microsoft.com/office/drawing/2014/main" id="{2DF5CA24-77DA-F54D-AF32-CE36CC327E3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20" name="Title 5">
            <a:extLst>
              <a:ext uri="{FF2B5EF4-FFF2-40B4-BE49-F238E27FC236}">
                <a16:creationId xmlns:a16="http://schemas.microsoft.com/office/drawing/2014/main" id="{74EB29DF-50B1-E847-ADC7-087E9B049A1A}"/>
              </a:ext>
            </a:extLst>
          </p:cNvPr>
          <p:cNvSpPr>
            <a:spLocks noGrp="1"/>
          </p:cNvSpPr>
          <p:nvPr>
            <p:ph type="title" hasCustomPrompt="1"/>
          </p:nvPr>
        </p:nvSpPr>
        <p:spPr>
          <a:xfrm>
            <a:off x="4747199"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B62CEA7B-898B-8D49-8739-C201D8825E2D}"/>
              </a:ext>
            </a:extLst>
          </p:cNvPr>
          <p:cNvSpPr>
            <a:spLocks noGrp="1"/>
          </p:cNvSpPr>
          <p:nvPr>
            <p:ph type="body" sz="quarter" idx="15" hasCustomPrompt="1"/>
          </p:nvPr>
        </p:nvSpPr>
        <p:spPr>
          <a:xfrm>
            <a:off x="4747199"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790B4789-D6BE-B54F-9D94-E90AB494E4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794" y="419102"/>
            <a:ext cx="4305300" cy="4305300"/>
          </a:xfrm>
          <a:prstGeom prst="rect">
            <a:avLst/>
          </a:prstGeom>
        </p:spPr>
      </p:pic>
      <p:sp>
        <p:nvSpPr>
          <p:cNvPr id="23" name="Slide Number Placeholder 6">
            <a:extLst>
              <a:ext uri="{FF2B5EF4-FFF2-40B4-BE49-F238E27FC236}">
                <a16:creationId xmlns:a16="http://schemas.microsoft.com/office/drawing/2014/main" id="{85549321-63D6-1743-81E1-A092CB636C0F}"/>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8723995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 Split | No Image-3">
    <p:bg>
      <p:bgPr>
        <a:solidFill>
          <a:schemeClr val="accent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a:t>
            </a:r>
          </a:p>
        </p:txBody>
      </p:sp>
      <p:sp>
        <p:nvSpPr>
          <p:cNvPr id="13" name="TextBox 12">
            <a:extLst>
              <a:ext uri="{FF2B5EF4-FFF2-40B4-BE49-F238E27FC236}">
                <a16:creationId xmlns:a16="http://schemas.microsoft.com/office/drawing/2014/main" id="{C148DDCE-63DE-2043-853C-74FE453E496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9" name="Rectangle 18">
            <a:extLst>
              <a:ext uri="{FF2B5EF4-FFF2-40B4-BE49-F238E27FC236}">
                <a16:creationId xmlns:a16="http://schemas.microsoft.com/office/drawing/2014/main" id="{AC1EC924-9417-9248-84A2-9CFFD435F07D}"/>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solidFill>
                <a:schemeClr val="bg1"/>
              </a:solidFill>
              <a:latin typeface="Palatino Linotype" panose="02040502050505030304" pitchFamily="18" charset="0"/>
            </a:endParaRPr>
          </a:p>
        </p:txBody>
      </p:sp>
      <p:sp>
        <p:nvSpPr>
          <p:cNvPr id="20" name="Title 5">
            <a:extLst>
              <a:ext uri="{FF2B5EF4-FFF2-40B4-BE49-F238E27FC236}">
                <a16:creationId xmlns:a16="http://schemas.microsoft.com/office/drawing/2014/main" id="{8EF31D30-8A12-EC40-A2E6-7C00BBE04B50}"/>
              </a:ext>
            </a:extLst>
          </p:cNvPr>
          <p:cNvSpPr>
            <a:spLocks noGrp="1"/>
          </p:cNvSpPr>
          <p:nvPr>
            <p:ph type="title" hasCustomPrompt="1"/>
          </p:nvPr>
        </p:nvSpPr>
        <p:spPr>
          <a:xfrm>
            <a:off x="4747199" y="685802"/>
            <a:ext cx="4237781" cy="1875863"/>
          </a:xfrm>
        </p:spPr>
        <p:txBody>
          <a:bodyPr lIns="182880" rIns="182880" anchor="b"/>
          <a:lstStyle>
            <a:lvl1pPr algn="ctr">
              <a:defRPr sz="2400" b="0" i="0">
                <a:solidFill>
                  <a:schemeClr val="bg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86D00DB2-40E9-804A-93BD-670AF4A32AB9}"/>
              </a:ext>
            </a:extLst>
          </p:cNvPr>
          <p:cNvSpPr>
            <a:spLocks noGrp="1"/>
          </p:cNvSpPr>
          <p:nvPr>
            <p:ph type="body" sz="quarter" idx="15" hasCustomPrompt="1"/>
          </p:nvPr>
        </p:nvSpPr>
        <p:spPr>
          <a:xfrm>
            <a:off x="4747199"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bg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ED38DC35-E0AD-C54D-9139-4A7376B7716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794" y="419102"/>
            <a:ext cx="4305300" cy="4305300"/>
          </a:xfrm>
          <a:prstGeom prst="rect">
            <a:avLst/>
          </a:prstGeom>
        </p:spPr>
      </p:pic>
      <p:sp>
        <p:nvSpPr>
          <p:cNvPr id="23" name="Slide Number Placeholder 6">
            <a:extLst>
              <a:ext uri="{FF2B5EF4-FFF2-40B4-BE49-F238E27FC236}">
                <a16:creationId xmlns:a16="http://schemas.microsoft.com/office/drawing/2014/main" id="{5FF089BB-7E6B-2540-873F-708EE30D21C3}"/>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5675445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 Split | No Image-4">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A54417-204B-E34B-8D72-9DA22EB2640F}"/>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a:t>
            </a:r>
          </a:p>
        </p:txBody>
      </p:sp>
      <p:sp>
        <p:nvSpPr>
          <p:cNvPr id="13" name="TextBox 12">
            <a:extLst>
              <a:ext uri="{FF2B5EF4-FFF2-40B4-BE49-F238E27FC236}">
                <a16:creationId xmlns:a16="http://schemas.microsoft.com/office/drawing/2014/main" id="{A9969DA0-DD15-D14B-B496-A81011360B0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20" name="Title 5">
            <a:extLst>
              <a:ext uri="{FF2B5EF4-FFF2-40B4-BE49-F238E27FC236}">
                <a16:creationId xmlns:a16="http://schemas.microsoft.com/office/drawing/2014/main" id="{17CE79B8-193C-2B41-90D1-1C6D30FDA9DB}"/>
              </a:ext>
            </a:extLst>
          </p:cNvPr>
          <p:cNvSpPr>
            <a:spLocks noGrp="1"/>
          </p:cNvSpPr>
          <p:nvPr>
            <p:ph type="title" hasCustomPrompt="1"/>
          </p:nvPr>
        </p:nvSpPr>
        <p:spPr>
          <a:xfrm>
            <a:off x="4747199"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21" name="Text Placeholder 46">
            <a:extLst>
              <a:ext uri="{FF2B5EF4-FFF2-40B4-BE49-F238E27FC236}">
                <a16:creationId xmlns:a16="http://schemas.microsoft.com/office/drawing/2014/main" id="{C0CFDCD8-0D02-464C-996D-4532890E0428}"/>
              </a:ext>
            </a:extLst>
          </p:cNvPr>
          <p:cNvSpPr>
            <a:spLocks noGrp="1"/>
          </p:cNvSpPr>
          <p:nvPr>
            <p:ph type="body" sz="quarter" idx="15" hasCustomPrompt="1"/>
          </p:nvPr>
        </p:nvSpPr>
        <p:spPr>
          <a:xfrm>
            <a:off x="4747199"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22" name="Graphic 21">
            <a:extLst>
              <a:ext uri="{FF2B5EF4-FFF2-40B4-BE49-F238E27FC236}">
                <a16:creationId xmlns:a16="http://schemas.microsoft.com/office/drawing/2014/main" id="{C0920513-E98C-8F47-A906-46D8311874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794" y="419102"/>
            <a:ext cx="4305300" cy="4305300"/>
          </a:xfrm>
          <a:prstGeom prst="rect">
            <a:avLst/>
          </a:prstGeom>
        </p:spPr>
      </p:pic>
      <p:sp>
        <p:nvSpPr>
          <p:cNvPr id="23" name="Slide Number Placeholder 6">
            <a:extLst>
              <a:ext uri="{FF2B5EF4-FFF2-40B4-BE49-F238E27FC236}">
                <a16:creationId xmlns:a16="http://schemas.microsoft.com/office/drawing/2014/main" id="{62C3243D-BB49-AD4B-B390-3420050A4E0E}"/>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266830764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 Split | No Image-5">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ADD16C-DF8F-9947-80DC-84F383381271}"/>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a:t>
            </a:r>
          </a:p>
        </p:txBody>
      </p:sp>
      <p:sp>
        <p:nvSpPr>
          <p:cNvPr id="13" name="TextBox 12">
            <a:extLst>
              <a:ext uri="{FF2B5EF4-FFF2-40B4-BE49-F238E27FC236}">
                <a16:creationId xmlns:a16="http://schemas.microsoft.com/office/drawing/2014/main" id="{9FC0A894-D1B5-9C40-B116-4062B8DDED1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Title 5">
            <a:extLst>
              <a:ext uri="{FF2B5EF4-FFF2-40B4-BE49-F238E27FC236}">
                <a16:creationId xmlns:a16="http://schemas.microsoft.com/office/drawing/2014/main" id="{290E5431-3A6E-CA4F-9EC0-EF413EE5094E}"/>
              </a:ext>
            </a:extLst>
          </p:cNvPr>
          <p:cNvSpPr>
            <a:spLocks noGrp="1"/>
          </p:cNvSpPr>
          <p:nvPr>
            <p:ph type="title" hasCustomPrompt="1"/>
          </p:nvPr>
        </p:nvSpPr>
        <p:spPr>
          <a:xfrm>
            <a:off x="4747199"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7" name="Text Placeholder 46">
            <a:extLst>
              <a:ext uri="{FF2B5EF4-FFF2-40B4-BE49-F238E27FC236}">
                <a16:creationId xmlns:a16="http://schemas.microsoft.com/office/drawing/2014/main" id="{516830FB-B8DE-7440-AD0A-2C417F03C4D0}"/>
              </a:ext>
            </a:extLst>
          </p:cNvPr>
          <p:cNvSpPr>
            <a:spLocks noGrp="1"/>
          </p:cNvSpPr>
          <p:nvPr>
            <p:ph type="body" sz="quarter" idx="15" hasCustomPrompt="1"/>
          </p:nvPr>
        </p:nvSpPr>
        <p:spPr>
          <a:xfrm>
            <a:off x="4747199"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pic>
        <p:nvPicPr>
          <p:cNvPr id="18" name="Graphic 17">
            <a:extLst>
              <a:ext uri="{FF2B5EF4-FFF2-40B4-BE49-F238E27FC236}">
                <a16:creationId xmlns:a16="http://schemas.microsoft.com/office/drawing/2014/main" id="{3AF8CCCB-8D8C-B849-87A8-D87971287F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794" y="419102"/>
            <a:ext cx="4305300" cy="4305300"/>
          </a:xfrm>
          <a:prstGeom prst="rect">
            <a:avLst/>
          </a:prstGeom>
        </p:spPr>
      </p:pic>
      <p:sp>
        <p:nvSpPr>
          <p:cNvPr id="19" name="Slide Number Placeholder 6">
            <a:extLst>
              <a:ext uri="{FF2B5EF4-FFF2-40B4-BE49-F238E27FC236}">
                <a16:creationId xmlns:a16="http://schemas.microsoft.com/office/drawing/2014/main" id="{8CEA5C7B-4BBB-B04B-AE8C-BADB1CC9AD3F}"/>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0" name="Footer Placeholder 4">
            <a:extLst>
              <a:ext uri="{FF2B5EF4-FFF2-40B4-BE49-F238E27FC236}">
                <a16:creationId xmlns:a16="http://schemas.microsoft.com/office/drawing/2014/main" id="{A9ED9EEC-1A8A-9A4D-8922-0A2FA94BDCD0}"/>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6223973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F03BECCA-93A9-8242-A9CF-F227ABEFD8D4}"/>
              </a:ext>
            </a:extLst>
          </p:cNvPr>
          <p:cNvSpPr>
            <a:spLocks noGrp="1"/>
          </p:cNvSpPr>
          <p:nvPr>
            <p:ph type="pic" sz="quarter" idx="21" hasCustomPrompt="1"/>
          </p:nvPr>
        </p:nvSpPr>
        <p:spPr>
          <a:xfrm>
            <a:off x="4724400" y="151551"/>
            <a:ext cx="4229100" cy="4819874"/>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42C4E7DA-4858-D94C-BD10-B51A44EC8507}"/>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Oval Frame</a:t>
            </a:r>
          </a:p>
        </p:txBody>
      </p:sp>
      <p:sp>
        <p:nvSpPr>
          <p:cNvPr id="17" name="TextBox 16">
            <a:extLst>
              <a:ext uri="{FF2B5EF4-FFF2-40B4-BE49-F238E27FC236}">
                <a16:creationId xmlns:a16="http://schemas.microsoft.com/office/drawing/2014/main" id="{CC02C485-08EF-9A4F-BAD3-027720E1D5F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Oval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96144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 Split | No Image | Octagon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2BE3DB42-D0F7-B64C-A1E7-B8DF75E561B3}"/>
              </a:ext>
            </a:extLst>
          </p:cNvPr>
          <p:cNvSpPr/>
          <p:nvPr userDrawn="1"/>
        </p:nvSpPr>
        <p:spPr>
          <a:xfrm>
            <a:off x="171575" y="171577"/>
            <a:ext cx="4214793" cy="4789561"/>
          </a:xfrm>
          <a:custGeom>
            <a:avLst/>
            <a:gdLst>
              <a:gd name="connsiteX0" fmla="*/ 1988747 w 5619724"/>
              <a:gd name="connsiteY0" fmla="*/ 0 h 6386081"/>
              <a:gd name="connsiteX1" fmla="*/ 2662354 w 5619724"/>
              <a:gd name="connsiteY1" fmla="*/ 0 h 6386081"/>
              <a:gd name="connsiteX2" fmla="*/ 3428833 w 5619724"/>
              <a:gd name="connsiteY2" fmla="*/ 0 h 6386081"/>
              <a:gd name="connsiteX3" fmla="*/ 3630797 w 5619724"/>
              <a:gd name="connsiteY3" fmla="*/ 0 h 6386081"/>
              <a:gd name="connsiteX4" fmla="*/ 3832962 w 5619724"/>
              <a:gd name="connsiteY4" fmla="*/ 83750 h 6386081"/>
              <a:gd name="connsiteX5" fmla="*/ 5535852 w 5619724"/>
              <a:gd name="connsiteY5" fmla="*/ 1786641 h 6386081"/>
              <a:gd name="connsiteX6" fmla="*/ 5619724 w 5619724"/>
              <a:gd name="connsiteY6" fmla="*/ 1988806 h 6386081"/>
              <a:gd name="connsiteX7" fmla="*/ 5619724 w 5619724"/>
              <a:gd name="connsiteY7" fmla="*/ 4397274 h 6386081"/>
              <a:gd name="connsiteX8" fmla="*/ 5535973 w 5619724"/>
              <a:gd name="connsiteY8" fmla="*/ 4599439 h 6386081"/>
              <a:gd name="connsiteX9" fmla="*/ 3833083 w 5619724"/>
              <a:gd name="connsiteY9" fmla="*/ 6302330 h 6386081"/>
              <a:gd name="connsiteX10" fmla="*/ 3630918 w 5619724"/>
              <a:gd name="connsiteY10" fmla="*/ 6386081 h 6386081"/>
              <a:gd name="connsiteX11" fmla="*/ 3428833 w 5619724"/>
              <a:gd name="connsiteY11" fmla="*/ 6386081 h 6386081"/>
              <a:gd name="connsiteX12" fmla="*/ 2662354 w 5619724"/>
              <a:gd name="connsiteY12" fmla="*/ 6386081 h 6386081"/>
              <a:gd name="connsiteX13" fmla="*/ 1988747 w 5619724"/>
              <a:gd name="connsiteY13" fmla="*/ 6386081 h 6386081"/>
              <a:gd name="connsiteX14" fmla="*/ 1786581 w 5619724"/>
              <a:gd name="connsiteY14" fmla="*/ 6302330 h 6386081"/>
              <a:gd name="connsiteX15" fmla="*/ 83691 w 5619724"/>
              <a:gd name="connsiteY15" fmla="*/ 4599439 h 6386081"/>
              <a:gd name="connsiteX16" fmla="*/ 1 w 5619724"/>
              <a:gd name="connsiteY16" fmla="*/ 4397274 h 6386081"/>
              <a:gd name="connsiteX17" fmla="*/ 1 w 5619724"/>
              <a:gd name="connsiteY17" fmla="*/ 1988806 h 6386081"/>
              <a:gd name="connsiteX18" fmla="*/ 83691 w 5619724"/>
              <a:gd name="connsiteY18" fmla="*/ 1786641 h 6386081"/>
              <a:gd name="connsiteX19" fmla="*/ 1786581 w 5619724"/>
              <a:gd name="connsiteY19" fmla="*/ 83750 h 6386081"/>
              <a:gd name="connsiteX20" fmla="*/ 1988747 w 5619724"/>
              <a:gd name="connsiteY20" fmla="*/ 0 h 63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724" h="6386081">
                <a:moveTo>
                  <a:pt x="1988747" y="0"/>
                </a:moveTo>
                <a:lnTo>
                  <a:pt x="2662354" y="0"/>
                </a:lnTo>
                <a:lnTo>
                  <a:pt x="3428833" y="0"/>
                </a:lnTo>
                <a:lnTo>
                  <a:pt x="3630797" y="0"/>
                </a:lnTo>
                <a:cubicBezTo>
                  <a:pt x="3706627" y="4"/>
                  <a:pt x="3779348" y="30130"/>
                  <a:pt x="3832962" y="83750"/>
                </a:cubicBezTo>
                <a:lnTo>
                  <a:pt x="5535852" y="1786641"/>
                </a:lnTo>
                <a:cubicBezTo>
                  <a:pt x="5589544" y="1840224"/>
                  <a:pt x="5619724" y="1912958"/>
                  <a:pt x="5619724" y="1988806"/>
                </a:cubicBezTo>
                <a:lnTo>
                  <a:pt x="5619724" y="4397274"/>
                </a:lnTo>
                <a:cubicBezTo>
                  <a:pt x="5619724" y="4473105"/>
                  <a:pt x="5589605" y="4545826"/>
                  <a:pt x="5535973" y="4599439"/>
                </a:cubicBezTo>
                <a:lnTo>
                  <a:pt x="3833083" y="6302330"/>
                </a:lnTo>
                <a:cubicBezTo>
                  <a:pt x="3779469" y="6355961"/>
                  <a:pt x="3706748" y="6386081"/>
                  <a:pt x="3630918" y="6386081"/>
                </a:cubicBezTo>
                <a:lnTo>
                  <a:pt x="3428833" y="6386081"/>
                </a:lnTo>
                <a:lnTo>
                  <a:pt x="2662354" y="6386081"/>
                </a:lnTo>
                <a:lnTo>
                  <a:pt x="1988747" y="6386081"/>
                </a:lnTo>
                <a:cubicBezTo>
                  <a:pt x="1912916" y="6386081"/>
                  <a:pt x="1840195" y="6355961"/>
                  <a:pt x="1786581" y="6302330"/>
                </a:cubicBezTo>
                <a:lnTo>
                  <a:pt x="83691" y="4599439"/>
                </a:lnTo>
                <a:cubicBezTo>
                  <a:pt x="30110" y="4545802"/>
                  <a:pt x="9" y="4473092"/>
                  <a:pt x="1" y="4397274"/>
                </a:cubicBezTo>
                <a:lnTo>
                  <a:pt x="1" y="1988806"/>
                </a:lnTo>
                <a:cubicBezTo>
                  <a:pt x="-11" y="1912988"/>
                  <a:pt x="30093" y="1840266"/>
                  <a:pt x="83691" y="1786641"/>
                </a:cubicBezTo>
                <a:lnTo>
                  <a:pt x="1786581" y="83750"/>
                </a:lnTo>
                <a:cubicBezTo>
                  <a:pt x="1840195" y="30130"/>
                  <a:pt x="1912916" y="4"/>
                  <a:pt x="1988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solidFill>
                <a:schemeClr val="bg1"/>
              </a:solidFill>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Octagon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7" name="TextBox 16">
            <a:extLst>
              <a:ext uri="{FF2B5EF4-FFF2-40B4-BE49-F238E27FC236}">
                <a16:creationId xmlns:a16="http://schemas.microsoft.com/office/drawing/2014/main" id="{F073BD42-FD14-1A43-9B44-255B929BA74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Slide Number Placeholder 6">
            <a:extLst>
              <a:ext uri="{FF2B5EF4-FFF2-40B4-BE49-F238E27FC236}">
                <a16:creationId xmlns:a16="http://schemas.microsoft.com/office/drawing/2014/main" id="{6556FC27-FD0C-F54C-9F6F-37FD1AC9184D}"/>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6" name="Footer Placeholder 4">
            <a:extLst>
              <a:ext uri="{FF2B5EF4-FFF2-40B4-BE49-F238E27FC236}">
                <a16:creationId xmlns:a16="http://schemas.microsoft.com/office/drawing/2014/main" id="{8C355F6F-5634-0244-82DB-0738ADFF85E5}"/>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65227370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Octagon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2BE3DB42-D0F7-B64C-A1E7-B8DF75E561B3}"/>
              </a:ext>
            </a:extLst>
          </p:cNvPr>
          <p:cNvSpPr/>
          <p:nvPr userDrawn="1"/>
        </p:nvSpPr>
        <p:spPr>
          <a:xfrm>
            <a:off x="171575" y="171577"/>
            <a:ext cx="4214793" cy="4789561"/>
          </a:xfrm>
          <a:custGeom>
            <a:avLst/>
            <a:gdLst>
              <a:gd name="connsiteX0" fmla="*/ 1988747 w 5619724"/>
              <a:gd name="connsiteY0" fmla="*/ 0 h 6386081"/>
              <a:gd name="connsiteX1" fmla="*/ 2662354 w 5619724"/>
              <a:gd name="connsiteY1" fmla="*/ 0 h 6386081"/>
              <a:gd name="connsiteX2" fmla="*/ 3428833 w 5619724"/>
              <a:gd name="connsiteY2" fmla="*/ 0 h 6386081"/>
              <a:gd name="connsiteX3" fmla="*/ 3630797 w 5619724"/>
              <a:gd name="connsiteY3" fmla="*/ 0 h 6386081"/>
              <a:gd name="connsiteX4" fmla="*/ 3832962 w 5619724"/>
              <a:gd name="connsiteY4" fmla="*/ 83750 h 6386081"/>
              <a:gd name="connsiteX5" fmla="*/ 5535852 w 5619724"/>
              <a:gd name="connsiteY5" fmla="*/ 1786641 h 6386081"/>
              <a:gd name="connsiteX6" fmla="*/ 5619724 w 5619724"/>
              <a:gd name="connsiteY6" fmla="*/ 1988806 h 6386081"/>
              <a:gd name="connsiteX7" fmla="*/ 5619724 w 5619724"/>
              <a:gd name="connsiteY7" fmla="*/ 4397274 h 6386081"/>
              <a:gd name="connsiteX8" fmla="*/ 5535973 w 5619724"/>
              <a:gd name="connsiteY8" fmla="*/ 4599439 h 6386081"/>
              <a:gd name="connsiteX9" fmla="*/ 3833083 w 5619724"/>
              <a:gd name="connsiteY9" fmla="*/ 6302330 h 6386081"/>
              <a:gd name="connsiteX10" fmla="*/ 3630918 w 5619724"/>
              <a:gd name="connsiteY10" fmla="*/ 6386081 h 6386081"/>
              <a:gd name="connsiteX11" fmla="*/ 3428833 w 5619724"/>
              <a:gd name="connsiteY11" fmla="*/ 6386081 h 6386081"/>
              <a:gd name="connsiteX12" fmla="*/ 2662354 w 5619724"/>
              <a:gd name="connsiteY12" fmla="*/ 6386081 h 6386081"/>
              <a:gd name="connsiteX13" fmla="*/ 1988747 w 5619724"/>
              <a:gd name="connsiteY13" fmla="*/ 6386081 h 6386081"/>
              <a:gd name="connsiteX14" fmla="*/ 1786581 w 5619724"/>
              <a:gd name="connsiteY14" fmla="*/ 6302330 h 6386081"/>
              <a:gd name="connsiteX15" fmla="*/ 83691 w 5619724"/>
              <a:gd name="connsiteY15" fmla="*/ 4599439 h 6386081"/>
              <a:gd name="connsiteX16" fmla="*/ 1 w 5619724"/>
              <a:gd name="connsiteY16" fmla="*/ 4397274 h 6386081"/>
              <a:gd name="connsiteX17" fmla="*/ 1 w 5619724"/>
              <a:gd name="connsiteY17" fmla="*/ 1988806 h 6386081"/>
              <a:gd name="connsiteX18" fmla="*/ 83691 w 5619724"/>
              <a:gd name="connsiteY18" fmla="*/ 1786641 h 6386081"/>
              <a:gd name="connsiteX19" fmla="*/ 1786581 w 5619724"/>
              <a:gd name="connsiteY19" fmla="*/ 83750 h 6386081"/>
              <a:gd name="connsiteX20" fmla="*/ 1988747 w 5619724"/>
              <a:gd name="connsiteY20" fmla="*/ 0 h 63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9724" h="6386081">
                <a:moveTo>
                  <a:pt x="1988747" y="0"/>
                </a:moveTo>
                <a:lnTo>
                  <a:pt x="2662354" y="0"/>
                </a:lnTo>
                <a:lnTo>
                  <a:pt x="3428833" y="0"/>
                </a:lnTo>
                <a:lnTo>
                  <a:pt x="3630797" y="0"/>
                </a:lnTo>
                <a:cubicBezTo>
                  <a:pt x="3706627" y="4"/>
                  <a:pt x="3779348" y="30130"/>
                  <a:pt x="3832962" y="83750"/>
                </a:cubicBezTo>
                <a:lnTo>
                  <a:pt x="5535852" y="1786641"/>
                </a:lnTo>
                <a:cubicBezTo>
                  <a:pt x="5589544" y="1840224"/>
                  <a:pt x="5619724" y="1912958"/>
                  <a:pt x="5619724" y="1988806"/>
                </a:cubicBezTo>
                <a:lnTo>
                  <a:pt x="5619724" y="4397274"/>
                </a:lnTo>
                <a:cubicBezTo>
                  <a:pt x="5619724" y="4473105"/>
                  <a:pt x="5589605" y="4545826"/>
                  <a:pt x="5535973" y="4599439"/>
                </a:cubicBezTo>
                <a:lnTo>
                  <a:pt x="3833083" y="6302330"/>
                </a:lnTo>
                <a:cubicBezTo>
                  <a:pt x="3779469" y="6355961"/>
                  <a:pt x="3706748" y="6386081"/>
                  <a:pt x="3630918" y="6386081"/>
                </a:cubicBezTo>
                <a:lnTo>
                  <a:pt x="3428833" y="6386081"/>
                </a:lnTo>
                <a:lnTo>
                  <a:pt x="2662354" y="6386081"/>
                </a:lnTo>
                <a:lnTo>
                  <a:pt x="1988747" y="6386081"/>
                </a:lnTo>
                <a:cubicBezTo>
                  <a:pt x="1912916" y="6386081"/>
                  <a:pt x="1840195" y="6355961"/>
                  <a:pt x="1786581" y="6302330"/>
                </a:cubicBezTo>
                <a:lnTo>
                  <a:pt x="83691" y="4599439"/>
                </a:lnTo>
                <a:cubicBezTo>
                  <a:pt x="30110" y="4545802"/>
                  <a:pt x="9" y="4473092"/>
                  <a:pt x="1" y="4397274"/>
                </a:cubicBezTo>
                <a:lnTo>
                  <a:pt x="1" y="1988806"/>
                </a:lnTo>
                <a:cubicBezTo>
                  <a:pt x="-11" y="1912988"/>
                  <a:pt x="30093" y="1840266"/>
                  <a:pt x="83691" y="1786641"/>
                </a:cubicBezTo>
                <a:lnTo>
                  <a:pt x="1786581" y="83750"/>
                </a:lnTo>
                <a:cubicBezTo>
                  <a:pt x="1840195" y="30130"/>
                  <a:pt x="1912916" y="4"/>
                  <a:pt x="1988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solidFill>
                <a:schemeClr val="bg1"/>
              </a:solidFill>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Octagon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3" name="TextBox 12">
            <a:extLst>
              <a:ext uri="{FF2B5EF4-FFF2-40B4-BE49-F238E27FC236}">
                <a16:creationId xmlns:a16="http://schemas.microsoft.com/office/drawing/2014/main" id="{D9B1A5E3-94C5-C140-B149-9872D9A289C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Slide Number Placeholder 6">
            <a:extLst>
              <a:ext uri="{FF2B5EF4-FFF2-40B4-BE49-F238E27FC236}">
                <a16:creationId xmlns:a16="http://schemas.microsoft.com/office/drawing/2014/main" id="{72034E0E-2C05-9D43-92F6-8D52E014E799}"/>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125C1932-5046-1A43-A2F4-FDFE430B21B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99205990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Slide | Split | No Image | Barrel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4DED2309-751B-1544-AA31-ADFEBB068F10}"/>
              </a:ext>
            </a:extLst>
          </p:cNvPr>
          <p:cNvSpPr/>
          <p:nvPr userDrawn="1"/>
        </p:nvSpPr>
        <p:spPr>
          <a:xfrm>
            <a:off x="190500" y="171450"/>
            <a:ext cx="4229100" cy="4820532"/>
          </a:xfrm>
          <a:custGeom>
            <a:avLst/>
            <a:gdLst>
              <a:gd name="connsiteX0" fmla="*/ 4076642 w 5638800"/>
              <a:gd name="connsiteY0" fmla="*/ 0 h 6427376"/>
              <a:gd name="connsiteX1" fmla="*/ 4597778 w 5638800"/>
              <a:gd name="connsiteY1" fmla="*/ 0 h 6427376"/>
              <a:gd name="connsiteX2" fmla="*/ 4729780 w 5638800"/>
              <a:gd name="connsiteY2" fmla="*/ 77500 h 6427376"/>
              <a:gd name="connsiteX3" fmla="*/ 5638800 w 5638800"/>
              <a:gd name="connsiteY3" fmla="*/ 3213719 h 6427376"/>
              <a:gd name="connsiteX4" fmla="*/ 4729780 w 5638800"/>
              <a:gd name="connsiteY4" fmla="*/ 6349937 h 6427376"/>
              <a:gd name="connsiteX5" fmla="*/ 4597778 w 5638800"/>
              <a:gd name="connsiteY5" fmla="*/ 6427376 h 6427376"/>
              <a:gd name="connsiteX6" fmla="*/ 4327096 w 5638800"/>
              <a:gd name="connsiteY6" fmla="*/ 6427376 h 6427376"/>
              <a:gd name="connsiteX7" fmla="*/ 4076642 w 5638800"/>
              <a:gd name="connsiteY7" fmla="*/ 6427376 h 6427376"/>
              <a:gd name="connsiteX8" fmla="*/ 1562159 w 5638800"/>
              <a:gd name="connsiteY8" fmla="*/ 6427376 h 6427376"/>
              <a:gd name="connsiteX9" fmla="*/ 1298187 w 5638800"/>
              <a:gd name="connsiteY9" fmla="*/ 6427376 h 6427376"/>
              <a:gd name="connsiteX10" fmla="*/ 1041083 w 5638800"/>
              <a:gd name="connsiteY10" fmla="*/ 6427376 h 6427376"/>
              <a:gd name="connsiteX11" fmla="*/ 909021 w 5638800"/>
              <a:gd name="connsiteY11" fmla="*/ 6349937 h 6427376"/>
              <a:gd name="connsiteX12" fmla="*/ 0 w 5638800"/>
              <a:gd name="connsiteY12" fmla="*/ 3213719 h 6427376"/>
              <a:gd name="connsiteX13" fmla="*/ 909021 w 5638800"/>
              <a:gd name="connsiteY13" fmla="*/ 77500 h 6427376"/>
              <a:gd name="connsiteX14" fmla="*/ 1041083 w 5638800"/>
              <a:gd name="connsiteY14" fmla="*/ 0 h 6427376"/>
              <a:gd name="connsiteX15" fmla="*/ 1298187 w 5638800"/>
              <a:gd name="connsiteY15" fmla="*/ 0 h 6427376"/>
              <a:gd name="connsiteX16" fmla="*/ 1562159 w 5638800"/>
              <a:gd name="connsiteY16" fmla="*/ 0 h 6427376"/>
              <a:gd name="connsiteX17" fmla="*/ 4076642 w 5638800"/>
              <a:gd name="connsiteY17" fmla="*/ 0 h 642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800" h="6427376">
                <a:moveTo>
                  <a:pt x="4076642" y="0"/>
                </a:moveTo>
                <a:lnTo>
                  <a:pt x="4597778" y="0"/>
                </a:lnTo>
                <a:cubicBezTo>
                  <a:pt x="4638517" y="0"/>
                  <a:pt x="4686044" y="9236"/>
                  <a:pt x="4729780" y="77500"/>
                </a:cubicBezTo>
                <a:cubicBezTo>
                  <a:pt x="5332959" y="1018451"/>
                  <a:pt x="5638800" y="2073665"/>
                  <a:pt x="5638800" y="3213719"/>
                </a:cubicBezTo>
                <a:cubicBezTo>
                  <a:pt x="5638800" y="4353773"/>
                  <a:pt x="5332959" y="5408985"/>
                  <a:pt x="4729780" y="6349937"/>
                </a:cubicBezTo>
                <a:cubicBezTo>
                  <a:pt x="4686044" y="6418201"/>
                  <a:pt x="4638517" y="6427376"/>
                  <a:pt x="4597778" y="6427376"/>
                </a:cubicBezTo>
                <a:lnTo>
                  <a:pt x="4327096" y="6427376"/>
                </a:lnTo>
                <a:lnTo>
                  <a:pt x="4076642" y="6427376"/>
                </a:lnTo>
                <a:lnTo>
                  <a:pt x="1562159" y="6427376"/>
                </a:lnTo>
                <a:lnTo>
                  <a:pt x="1298187" y="6427376"/>
                </a:lnTo>
                <a:lnTo>
                  <a:pt x="1041083" y="6427376"/>
                </a:lnTo>
                <a:cubicBezTo>
                  <a:pt x="1000345" y="6427376"/>
                  <a:pt x="952757" y="6418201"/>
                  <a:pt x="909021" y="6349937"/>
                </a:cubicBezTo>
                <a:cubicBezTo>
                  <a:pt x="305841" y="5408985"/>
                  <a:pt x="0" y="4353773"/>
                  <a:pt x="0" y="3213719"/>
                </a:cubicBezTo>
                <a:cubicBezTo>
                  <a:pt x="0" y="2073665"/>
                  <a:pt x="305841" y="1018452"/>
                  <a:pt x="909021" y="77500"/>
                </a:cubicBezTo>
                <a:cubicBezTo>
                  <a:pt x="952757" y="9236"/>
                  <a:pt x="1000345" y="0"/>
                  <a:pt x="1041083" y="0"/>
                </a:cubicBezTo>
                <a:lnTo>
                  <a:pt x="1298187" y="0"/>
                </a:lnTo>
                <a:lnTo>
                  <a:pt x="1562159" y="0"/>
                </a:lnTo>
                <a:lnTo>
                  <a:pt x="40766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0828" y="-854119"/>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Barrel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5AC33A66-6451-7D4D-9056-9327522EDFC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40B2AC3C-AEEB-8542-997E-04C164E02013}"/>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E90C209E-AFEB-7149-A171-964B6DB064E3}"/>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57845609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Barrel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4DED2309-751B-1544-AA31-ADFEBB068F10}"/>
              </a:ext>
            </a:extLst>
          </p:cNvPr>
          <p:cNvSpPr/>
          <p:nvPr userDrawn="1"/>
        </p:nvSpPr>
        <p:spPr>
          <a:xfrm>
            <a:off x="190500" y="171450"/>
            <a:ext cx="4229100" cy="4820532"/>
          </a:xfrm>
          <a:custGeom>
            <a:avLst/>
            <a:gdLst>
              <a:gd name="connsiteX0" fmla="*/ 4076642 w 5638800"/>
              <a:gd name="connsiteY0" fmla="*/ 0 h 6427376"/>
              <a:gd name="connsiteX1" fmla="*/ 4597778 w 5638800"/>
              <a:gd name="connsiteY1" fmla="*/ 0 h 6427376"/>
              <a:gd name="connsiteX2" fmla="*/ 4729780 w 5638800"/>
              <a:gd name="connsiteY2" fmla="*/ 77500 h 6427376"/>
              <a:gd name="connsiteX3" fmla="*/ 5638800 w 5638800"/>
              <a:gd name="connsiteY3" fmla="*/ 3213719 h 6427376"/>
              <a:gd name="connsiteX4" fmla="*/ 4729780 w 5638800"/>
              <a:gd name="connsiteY4" fmla="*/ 6349937 h 6427376"/>
              <a:gd name="connsiteX5" fmla="*/ 4597778 w 5638800"/>
              <a:gd name="connsiteY5" fmla="*/ 6427376 h 6427376"/>
              <a:gd name="connsiteX6" fmla="*/ 4327096 w 5638800"/>
              <a:gd name="connsiteY6" fmla="*/ 6427376 h 6427376"/>
              <a:gd name="connsiteX7" fmla="*/ 4076642 w 5638800"/>
              <a:gd name="connsiteY7" fmla="*/ 6427376 h 6427376"/>
              <a:gd name="connsiteX8" fmla="*/ 1562159 w 5638800"/>
              <a:gd name="connsiteY8" fmla="*/ 6427376 h 6427376"/>
              <a:gd name="connsiteX9" fmla="*/ 1298187 w 5638800"/>
              <a:gd name="connsiteY9" fmla="*/ 6427376 h 6427376"/>
              <a:gd name="connsiteX10" fmla="*/ 1041083 w 5638800"/>
              <a:gd name="connsiteY10" fmla="*/ 6427376 h 6427376"/>
              <a:gd name="connsiteX11" fmla="*/ 909021 w 5638800"/>
              <a:gd name="connsiteY11" fmla="*/ 6349937 h 6427376"/>
              <a:gd name="connsiteX12" fmla="*/ 0 w 5638800"/>
              <a:gd name="connsiteY12" fmla="*/ 3213719 h 6427376"/>
              <a:gd name="connsiteX13" fmla="*/ 909021 w 5638800"/>
              <a:gd name="connsiteY13" fmla="*/ 77500 h 6427376"/>
              <a:gd name="connsiteX14" fmla="*/ 1041083 w 5638800"/>
              <a:gd name="connsiteY14" fmla="*/ 0 h 6427376"/>
              <a:gd name="connsiteX15" fmla="*/ 1298187 w 5638800"/>
              <a:gd name="connsiteY15" fmla="*/ 0 h 6427376"/>
              <a:gd name="connsiteX16" fmla="*/ 1562159 w 5638800"/>
              <a:gd name="connsiteY16" fmla="*/ 0 h 6427376"/>
              <a:gd name="connsiteX17" fmla="*/ 4076642 w 5638800"/>
              <a:gd name="connsiteY17" fmla="*/ 0 h 642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800" h="6427376">
                <a:moveTo>
                  <a:pt x="4076642" y="0"/>
                </a:moveTo>
                <a:lnTo>
                  <a:pt x="4597778" y="0"/>
                </a:lnTo>
                <a:cubicBezTo>
                  <a:pt x="4638517" y="0"/>
                  <a:pt x="4686044" y="9236"/>
                  <a:pt x="4729780" y="77500"/>
                </a:cubicBezTo>
                <a:cubicBezTo>
                  <a:pt x="5332959" y="1018451"/>
                  <a:pt x="5638800" y="2073665"/>
                  <a:pt x="5638800" y="3213719"/>
                </a:cubicBezTo>
                <a:cubicBezTo>
                  <a:pt x="5638800" y="4353773"/>
                  <a:pt x="5332959" y="5408985"/>
                  <a:pt x="4729780" y="6349937"/>
                </a:cubicBezTo>
                <a:cubicBezTo>
                  <a:pt x="4686044" y="6418201"/>
                  <a:pt x="4638517" y="6427376"/>
                  <a:pt x="4597778" y="6427376"/>
                </a:cubicBezTo>
                <a:lnTo>
                  <a:pt x="4327096" y="6427376"/>
                </a:lnTo>
                <a:lnTo>
                  <a:pt x="4076642" y="6427376"/>
                </a:lnTo>
                <a:lnTo>
                  <a:pt x="1562159" y="6427376"/>
                </a:lnTo>
                <a:lnTo>
                  <a:pt x="1298187" y="6427376"/>
                </a:lnTo>
                <a:lnTo>
                  <a:pt x="1041083" y="6427376"/>
                </a:lnTo>
                <a:cubicBezTo>
                  <a:pt x="1000345" y="6427376"/>
                  <a:pt x="952757" y="6418201"/>
                  <a:pt x="909021" y="6349937"/>
                </a:cubicBezTo>
                <a:cubicBezTo>
                  <a:pt x="305841" y="5408985"/>
                  <a:pt x="0" y="4353773"/>
                  <a:pt x="0" y="3213719"/>
                </a:cubicBezTo>
                <a:cubicBezTo>
                  <a:pt x="0" y="2073665"/>
                  <a:pt x="305841" y="1018452"/>
                  <a:pt x="909021" y="77500"/>
                </a:cubicBezTo>
                <a:cubicBezTo>
                  <a:pt x="952757" y="9236"/>
                  <a:pt x="1000345" y="0"/>
                  <a:pt x="1041083" y="0"/>
                </a:cubicBezTo>
                <a:lnTo>
                  <a:pt x="1298187" y="0"/>
                </a:lnTo>
                <a:lnTo>
                  <a:pt x="1562159" y="0"/>
                </a:lnTo>
                <a:lnTo>
                  <a:pt x="40766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0828" y="-854119"/>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Barrel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B9F4D54F-58A8-A843-BFE7-5AF277FB0CA5}"/>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C2DEFE86-91B2-CF45-BA57-398D9592ADCE}"/>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EAD011B3-3F0D-554B-999B-3359D8F142A0}"/>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08700424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Slide | Split | No Image | Pennant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Freeform 16">
            <a:extLst>
              <a:ext uri="{FF2B5EF4-FFF2-40B4-BE49-F238E27FC236}">
                <a16:creationId xmlns:a16="http://schemas.microsoft.com/office/drawing/2014/main" id="{3842632C-A185-8D4E-A304-8FD5AAF199DD}"/>
              </a:ext>
            </a:extLst>
          </p:cNvPr>
          <p:cNvSpPr/>
          <p:nvPr userDrawn="1"/>
        </p:nvSpPr>
        <p:spPr>
          <a:xfrm>
            <a:off x="171451" y="151866"/>
            <a:ext cx="4229100" cy="4803251"/>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Pennant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3A37281A-D98C-5B4E-AA76-F4D94706F9C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74E64ABD-7935-E048-AE12-3B8E9116D6F1}"/>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3" name="Footer Placeholder 4">
            <a:extLst>
              <a:ext uri="{FF2B5EF4-FFF2-40B4-BE49-F238E27FC236}">
                <a16:creationId xmlns:a16="http://schemas.microsoft.com/office/drawing/2014/main" id="{831C4FE4-DACB-7B41-9D5A-92780F21DA3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418091034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Pennant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1013" b="0" i="0" dirty="0">
              <a:solidFill>
                <a:schemeClr val="bg1"/>
              </a:solidFill>
              <a:latin typeface="Palatino Linotype" panose="02040502050505030304" pitchFamily="18" charset="0"/>
            </a:endParaRPr>
          </a:p>
        </p:txBody>
      </p:sp>
      <p:sp>
        <p:nvSpPr>
          <p:cNvPr id="17" name="Freeform 16">
            <a:extLst>
              <a:ext uri="{FF2B5EF4-FFF2-40B4-BE49-F238E27FC236}">
                <a16:creationId xmlns:a16="http://schemas.microsoft.com/office/drawing/2014/main" id="{3842632C-A185-8D4E-A304-8FD5AAF199DD}"/>
              </a:ext>
            </a:extLst>
          </p:cNvPr>
          <p:cNvSpPr/>
          <p:nvPr userDrawn="1"/>
        </p:nvSpPr>
        <p:spPr>
          <a:xfrm>
            <a:off x="171451" y="151866"/>
            <a:ext cx="4229100" cy="4803251"/>
          </a:xfrm>
          <a:custGeom>
            <a:avLst/>
            <a:gdLst>
              <a:gd name="connsiteX0" fmla="*/ 155686 w 5638800"/>
              <a:gd name="connsiteY0" fmla="*/ 0 h 6404335"/>
              <a:gd name="connsiteX1" fmla="*/ 5483112 w 5638800"/>
              <a:gd name="connsiteY1" fmla="*/ 0 h 6404335"/>
              <a:gd name="connsiteX2" fmla="*/ 5483180 w 5638800"/>
              <a:gd name="connsiteY2" fmla="*/ 0 h 6404335"/>
              <a:gd name="connsiteX3" fmla="*/ 5638798 w 5638800"/>
              <a:gd name="connsiteY3" fmla="*/ 155752 h 6404335"/>
              <a:gd name="connsiteX4" fmla="*/ 5638798 w 5638800"/>
              <a:gd name="connsiteY4" fmla="*/ 1309374 h 6404335"/>
              <a:gd name="connsiteX5" fmla="*/ 5638798 w 5638800"/>
              <a:gd name="connsiteY5" fmla="*/ 1751217 h 6404335"/>
              <a:gd name="connsiteX6" fmla="*/ 5638798 w 5638800"/>
              <a:gd name="connsiteY6" fmla="*/ 3067680 h 6404335"/>
              <a:gd name="connsiteX7" fmla="*/ 5638800 w 5638800"/>
              <a:gd name="connsiteY7" fmla="*/ 3067680 h 6404335"/>
              <a:gd name="connsiteX8" fmla="*/ 5638800 w 5638800"/>
              <a:gd name="connsiteY8" fmla="*/ 4324774 h 6404335"/>
              <a:gd name="connsiteX9" fmla="*/ 5574261 w 5638800"/>
              <a:gd name="connsiteY9" fmla="*/ 4451023 h 6404335"/>
              <a:gd name="connsiteX10" fmla="*/ 2910548 w 5638800"/>
              <a:gd name="connsiteY10" fmla="*/ 6374897 h 6404335"/>
              <a:gd name="connsiteX11" fmla="*/ 2728256 w 5638800"/>
              <a:gd name="connsiteY11" fmla="*/ 6374897 h 6404335"/>
              <a:gd name="connsiteX12" fmla="*/ 64542 w 5638800"/>
              <a:gd name="connsiteY12" fmla="*/ 4451023 h 6404335"/>
              <a:gd name="connsiteX13" fmla="*/ 2 w 5638800"/>
              <a:gd name="connsiteY13" fmla="*/ 4324774 h 6404335"/>
              <a:gd name="connsiteX14" fmla="*/ 2 w 5638800"/>
              <a:gd name="connsiteY14" fmla="*/ 3637854 h 6404335"/>
              <a:gd name="connsiteX15" fmla="*/ 0 w 5638800"/>
              <a:gd name="connsiteY15" fmla="*/ 3637854 h 6404335"/>
              <a:gd name="connsiteX16" fmla="*/ 0 w 5638800"/>
              <a:gd name="connsiteY16" fmla="*/ 1751217 h 6404335"/>
              <a:gd name="connsiteX17" fmla="*/ 0 w 5638800"/>
              <a:gd name="connsiteY17" fmla="*/ 1309374 h 6404335"/>
              <a:gd name="connsiteX18" fmla="*/ 0 w 5638800"/>
              <a:gd name="connsiteY18" fmla="*/ 155752 h 6404335"/>
              <a:gd name="connsiteX19" fmla="*/ 0 w 5638800"/>
              <a:gd name="connsiteY19" fmla="*/ 155686 h 6404335"/>
              <a:gd name="connsiteX20" fmla="*/ 155686 w 5638800"/>
              <a:gd name="connsiteY20" fmla="*/ 0 h 64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0" h="6404335">
                <a:moveTo>
                  <a:pt x="155686" y="0"/>
                </a:moveTo>
                <a:lnTo>
                  <a:pt x="5483112" y="0"/>
                </a:lnTo>
                <a:cubicBezTo>
                  <a:pt x="5483132" y="0"/>
                  <a:pt x="5483159" y="0"/>
                  <a:pt x="5483180" y="0"/>
                </a:cubicBezTo>
                <a:cubicBezTo>
                  <a:pt x="5569162" y="36"/>
                  <a:pt x="5638832" y="69770"/>
                  <a:pt x="5638798" y="155752"/>
                </a:cubicBezTo>
                <a:lnTo>
                  <a:pt x="5638798" y="1309374"/>
                </a:lnTo>
                <a:lnTo>
                  <a:pt x="5638798" y="1751217"/>
                </a:lnTo>
                <a:lnTo>
                  <a:pt x="5638798" y="3067680"/>
                </a:lnTo>
                <a:lnTo>
                  <a:pt x="5638800" y="3067680"/>
                </a:lnTo>
                <a:lnTo>
                  <a:pt x="5638800" y="4324774"/>
                </a:lnTo>
                <a:cubicBezTo>
                  <a:pt x="5638814" y="4374780"/>
                  <a:pt x="5614802" y="4421749"/>
                  <a:pt x="5574261" y="4451023"/>
                </a:cubicBezTo>
                <a:lnTo>
                  <a:pt x="2910548" y="6374897"/>
                </a:lnTo>
                <a:cubicBezTo>
                  <a:pt x="2856124" y="6414148"/>
                  <a:pt x="2782681" y="6414148"/>
                  <a:pt x="2728256" y="6374897"/>
                </a:cubicBezTo>
                <a:lnTo>
                  <a:pt x="64542" y="4451023"/>
                </a:lnTo>
                <a:cubicBezTo>
                  <a:pt x="24001" y="4421749"/>
                  <a:pt x="-11" y="4374780"/>
                  <a:pt x="2" y="4324774"/>
                </a:cubicBezTo>
                <a:lnTo>
                  <a:pt x="2" y="3637854"/>
                </a:lnTo>
                <a:lnTo>
                  <a:pt x="0" y="3637854"/>
                </a:lnTo>
                <a:lnTo>
                  <a:pt x="0" y="1751217"/>
                </a:lnTo>
                <a:lnTo>
                  <a:pt x="0" y="1309374"/>
                </a:lnTo>
                <a:lnTo>
                  <a:pt x="0" y="155752"/>
                </a:lnTo>
                <a:cubicBezTo>
                  <a:pt x="0" y="155729"/>
                  <a:pt x="0" y="155707"/>
                  <a:pt x="0" y="155686"/>
                </a:cubicBezTo>
                <a:cubicBezTo>
                  <a:pt x="0" y="69702"/>
                  <a:pt x="69702" y="0"/>
                  <a:pt x="155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Pennant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3" name="TextBox 12">
            <a:extLst>
              <a:ext uri="{FF2B5EF4-FFF2-40B4-BE49-F238E27FC236}">
                <a16:creationId xmlns:a16="http://schemas.microsoft.com/office/drawing/2014/main" id="{B7E75B5C-53E4-4E40-A36F-DCD28D1AB5F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37247F22-E006-754A-A699-FEEE77B763B0}"/>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6" name="Footer Placeholder 4">
            <a:extLst>
              <a:ext uri="{FF2B5EF4-FFF2-40B4-BE49-F238E27FC236}">
                <a16:creationId xmlns:a16="http://schemas.microsoft.com/office/drawing/2014/main" id="{56614C65-3E08-C043-8A16-9BF98672B924}"/>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371567544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Slide | Split | No Image | Hexagon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DFEEF8EC-E6AA-6340-B68B-2BE9D4CF9462}"/>
              </a:ext>
            </a:extLst>
          </p:cNvPr>
          <p:cNvSpPr/>
          <p:nvPr userDrawn="1"/>
        </p:nvSpPr>
        <p:spPr>
          <a:xfrm>
            <a:off x="179101" y="171224"/>
            <a:ext cx="4213993" cy="478415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Hexagon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C9184D83-D48B-B04C-AFE2-B9456F40E1E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01128339-EDFF-CC4A-AE80-F749322ACAC1}"/>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9879E378-BC38-684F-855C-3AFA3BA0A88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61283966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Hexagon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DFEEF8EC-E6AA-6340-B68B-2BE9D4CF9462}"/>
              </a:ext>
            </a:extLst>
          </p:cNvPr>
          <p:cNvSpPr/>
          <p:nvPr userDrawn="1"/>
        </p:nvSpPr>
        <p:spPr>
          <a:xfrm>
            <a:off x="179101" y="171224"/>
            <a:ext cx="4213993" cy="4784158"/>
          </a:xfrm>
          <a:custGeom>
            <a:avLst/>
            <a:gdLst>
              <a:gd name="connsiteX0" fmla="*/ 1928462 w 5618657"/>
              <a:gd name="connsiteY0" fmla="*/ 1 h 6378877"/>
              <a:gd name="connsiteX1" fmla="*/ 2941265 w 5618657"/>
              <a:gd name="connsiteY1" fmla="*/ 1 h 6378877"/>
              <a:gd name="connsiteX2" fmla="*/ 2941265 w 5618657"/>
              <a:gd name="connsiteY2" fmla="*/ 1 h 6378877"/>
              <a:gd name="connsiteX3" fmla="*/ 3512272 w 5618657"/>
              <a:gd name="connsiteY3" fmla="*/ 1 h 6378877"/>
              <a:gd name="connsiteX4" fmla="*/ 3512272 w 5618657"/>
              <a:gd name="connsiteY4" fmla="*/ 1 h 6378877"/>
              <a:gd name="connsiteX5" fmla="*/ 3690119 w 5618657"/>
              <a:gd name="connsiteY5" fmla="*/ 1 h 6378877"/>
              <a:gd name="connsiteX6" fmla="*/ 3868706 w 5618657"/>
              <a:gd name="connsiteY6" fmla="*/ 103033 h 6378877"/>
              <a:gd name="connsiteX7" fmla="*/ 5591045 w 5618657"/>
              <a:gd name="connsiteY7" fmla="*/ 3086202 h 6378877"/>
              <a:gd name="connsiteX8" fmla="*/ 5591045 w 5618657"/>
              <a:gd name="connsiteY8" fmla="*/ 3292265 h 6378877"/>
              <a:gd name="connsiteX9" fmla="*/ 3868913 w 5618657"/>
              <a:gd name="connsiteY9" fmla="*/ 6275709 h 6378877"/>
              <a:gd name="connsiteX10" fmla="*/ 3690258 w 5618657"/>
              <a:gd name="connsiteY10" fmla="*/ 6378877 h 6378877"/>
              <a:gd name="connsiteX11" fmla="*/ 3512272 w 5618657"/>
              <a:gd name="connsiteY11" fmla="*/ 6378877 h 6378877"/>
              <a:gd name="connsiteX12" fmla="*/ 2941265 w 5618657"/>
              <a:gd name="connsiteY12" fmla="*/ 6378877 h 6378877"/>
              <a:gd name="connsiteX13" fmla="*/ 2677389 w 5618657"/>
              <a:gd name="connsiteY13" fmla="*/ 6378877 h 6378877"/>
              <a:gd name="connsiteX14" fmla="*/ 2093129 w 5618657"/>
              <a:gd name="connsiteY14" fmla="*/ 6378877 h 6378877"/>
              <a:gd name="connsiteX15" fmla="*/ 1928462 w 5618657"/>
              <a:gd name="connsiteY15" fmla="*/ 6378877 h 6378877"/>
              <a:gd name="connsiteX16" fmla="*/ 1749875 w 5618657"/>
              <a:gd name="connsiteY16" fmla="*/ 6275846 h 6378877"/>
              <a:gd name="connsiteX17" fmla="*/ 27606 w 5618657"/>
              <a:gd name="connsiteY17" fmla="*/ 3292540 h 6378877"/>
              <a:gd name="connsiteX18" fmla="*/ 27606 w 5618657"/>
              <a:gd name="connsiteY18" fmla="*/ 3086477 h 6378877"/>
              <a:gd name="connsiteX19" fmla="*/ 1749875 w 5618657"/>
              <a:gd name="connsiteY19" fmla="*/ 103032 h 6378877"/>
              <a:gd name="connsiteX20" fmla="*/ 1928462 w 5618657"/>
              <a:gd name="connsiteY20" fmla="*/ 1 h 63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8657" h="6378877">
                <a:moveTo>
                  <a:pt x="1928462" y="1"/>
                </a:moveTo>
                <a:lnTo>
                  <a:pt x="2941265" y="1"/>
                </a:lnTo>
                <a:lnTo>
                  <a:pt x="2941265" y="1"/>
                </a:lnTo>
                <a:lnTo>
                  <a:pt x="3512272" y="1"/>
                </a:lnTo>
                <a:lnTo>
                  <a:pt x="3512272" y="1"/>
                </a:lnTo>
                <a:lnTo>
                  <a:pt x="3690119" y="1"/>
                </a:lnTo>
                <a:cubicBezTo>
                  <a:pt x="3763787" y="-46"/>
                  <a:pt x="3831877" y="39235"/>
                  <a:pt x="3868706" y="103033"/>
                </a:cubicBezTo>
                <a:lnTo>
                  <a:pt x="5591045" y="3086202"/>
                </a:lnTo>
                <a:cubicBezTo>
                  <a:pt x="5627861" y="3149957"/>
                  <a:pt x="5627861" y="3228509"/>
                  <a:pt x="5591045" y="3292265"/>
                </a:cubicBezTo>
                <a:lnTo>
                  <a:pt x="3868913" y="6275709"/>
                </a:lnTo>
                <a:cubicBezTo>
                  <a:pt x="3832103" y="6339581"/>
                  <a:pt x="3763979" y="6378946"/>
                  <a:pt x="3690258" y="6378877"/>
                </a:cubicBezTo>
                <a:lnTo>
                  <a:pt x="3512272" y="6378877"/>
                </a:lnTo>
                <a:lnTo>
                  <a:pt x="2941265" y="6378877"/>
                </a:lnTo>
                <a:lnTo>
                  <a:pt x="2677389" y="6378877"/>
                </a:lnTo>
                <a:lnTo>
                  <a:pt x="2093129" y="6378877"/>
                </a:lnTo>
                <a:lnTo>
                  <a:pt x="1928462" y="6378877"/>
                </a:lnTo>
                <a:cubicBezTo>
                  <a:pt x="1854795" y="6378946"/>
                  <a:pt x="1786706" y="6339643"/>
                  <a:pt x="1749875" y="6275846"/>
                </a:cubicBezTo>
                <a:lnTo>
                  <a:pt x="27606" y="3292540"/>
                </a:lnTo>
                <a:cubicBezTo>
                  <a:pt x="-9203" y="3228784"/>
                  <a:pt x="-9203" y="3150233"/>
                  <a:pt x="27606" y="3086477"/>
                </a:cubicBezTo>
                <a:lnTo>
                  <a:pt x="1749875" y="103032"/>
                </a:lnTo>
                <a:cubicBezTo>
                  <a:pt x="1786767" y="39298"/>
                  <a:pt x="1854817" y="39"/>
                  <a:pt x="1928462"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Hexagon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12050645-1342-6549-A21A-D375B88890F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D23E2E13-238C-B74B-97E7-1ABD1CE24407}"/>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F3B7CFC8-9E1D-C042-96A9-EA8FA952104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403061149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132ADEC1-D8CD-3A46-9572-0062BFFBD219}"/>
              </a:ext>
            </a:extLst>
          </p:cNvPr>
          <p:cNvSpPr/>
          <p:nvPr userDrawn="1"/>
        </p:nvSpPr>
        <p:spPr>
          <a:xfrm>
            <a:off x="171451" y="171451"/>
            <a:ext cx="4237433" cy="4790816"/>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Notched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5A17F0FB-55B7-A843-8C49-38D44D71ED72}"/>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C99ECEED-6415-4449-83DC-8542F2AE5299}"/>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60637549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Notched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132ADEC1-D8CD-3A46-9572-0062BFFBD219}"/>
              </a:ext>
            </a:extLst>
          </p:cNvPr>
          <p:cNvSpPr/>
          <p:nvPr userDrawn="1"/>
        </p:nvSpPr>
        <p:spPr>
          <a:xfrm>
            <a:off x="171451" y="171451"/>
            <a:ext cx="4237433" cy="4790816"/>
          </a:xfrm>
          <a:custGeom>
            <a:avLst/>
            <a:gdLst>
              <a:gd name="connsiteX0" fmla="*/ 3146830 w 5649911"/>
              <a:gd name="connsiteY0" fmla="*/ 0 h 6387754"/>
              <a:gd name="connsiteX1" fmla="*/ 4385672 w 5649911"/>
              <a:gd name="connsiteY1" fmla="*/ 0 h 6387754"/>
              <a:gd name="connsiteX2" fmla="*/ 4452177 w 5649911"/>
              <a:gd name="connsiteY2" fmla="*/ 66564 h 6387754"/>
              <a:gd name="connsiteX3" fmla="*/ 5583346 w 5649911"/>
              <a:gd name="connsiteY3" fmla="*/ 1197734 h 6387754"/>
              <a:gd name="connsiteX4" fmla="*/ 5649911 w 5649911"/>
              <a:gd name="connsiteY4" fmla="*/ 1264238 h 6387754"/>
              <a:gd name="connsiteX5" fmla="*/ 5649911 w 5649911"/>
              <a:gd name="connsiteY5" fmla="*/ 5123516 h 6387754"/>
              <a:gd name="connsiteX6" fmla="*/ 5583346 w 5649911"/>
              <a:gd name="connsiteY6" fmla="*/ 5190080 h 6387754"/>
              <a:gd name="connsiteX7" fmla="*/ 4452177 w 5649911"/>
              <a:gd name="connsiteY7" fmla="*/ 6321250 h 6387754"/>
              <a:gd name="connsiteX8" fmla="*/ 4385672 w 5649911"/>
              <a:gd name="connsiteY8" fmla="*/ 6387754 h 6387754"/>
              <a:gd name="connsiteX9" fmla="*/ 3515753 w 5649911"/>
              <a:gd name="connsiteY9" fmla="*/ 6387754 h 6387754"/>
              <a:gd name="connsiteX10" fmla="*/ 3146830 w 5649911"/>
              <a:gd name="connsiteY10" fmla="*/ 6387754 h 6387754"/>
              <a:gd name="connsiteX11" fmla="*/ 2503078 w 5649911"/>
              <a:gd name="connsiteY11" fmla="*/ 6387754 h 6387754"/>
              <a:gd name="connsiteX12" fmla="*/ 2134155 w 5649911"/>
              <a:gd name="connsiteY12" fmla="*/ 6387754 h 6387754"/>
              <a:gd name="connsiteX13" fmla="*/ 1264238 w 5649911"/>
              <a:gd name="connsiteY13" fmla="*/ 6387754 h 6387754"/>
              <a:gd name="connsiteX14" fmla="*/ 1197674 w 5649911"/>
              <a:gd name="connsiteY14" fmla="*/ 6321250 h 6387754"/>
              <a:gd name="connsiteX15" fmla="*/ 66564 w 5649911"/>
              <a:gd name="connsiteY15" fmla="*/ 5190080 h 6387754"/>
              <a:gd name="connsiteX16" fmla="*/ 0 w 5649911"/>
              <a:gd name="connsiteY16" fmla="*/ 5123516 h 6387754"/>
              <a:gd name="connsiteX17" fmla="*/ 0 w 5649911"/>
              <a:gd name="connsiteY17" fmla="*/ 1264238 h 6387754"/>
              <a:gd name="connsiteX18" fmla="*/ 66564 w 5649911"/>
              <a:gd name="connsiteY18" fmla="*/ 1197734 h 6387754"/>
              <a:gd name="connsiteX19" fmla="*/ 1197674 w 5649911"/>
              <a:gd name="connsiteY19" fmla="*/ 66564 h 6387754"/>
              <a:gd name="connsiteX20" fmla="*/ 1264238 w 5649911"/>
              <a:gd name="connsiteY20" fmla="*/ 0 h 6387754"/>
              <a:gd name="connsiteX21" fmla="*/ 2134155 w 5649911"/>
              <a:gd name="connsiteY21" fmla="*/ 0 h 6387754"/>
              <a:gd name="connsiteX22" fmla="*/ 2503078 w 5649911"/>
              <a:gd name="connsiteY22" fmla="*/ 0 h 6387754"/>
              <a:gd name="connsiteX23" fmla="*/ 3146830 w 5649911"/>
              <a:gd name="connsiteY23" fmla="*/ 0 h 638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49911" h="6387754">
                <a:moveTo>
                  <a:pt x="3146830" y="0"/>
                </a:moveTo>
                <a:lnTo>
                  <a:pt x="4385672" y="0"/>
                </a:lnTo>
                <a:cubicBezTo>
                  <a:pt x="4422183" y="576"/>
                  <a:pt x="4451632" y="30053"/>
                  <a:pt x="4452177" y="66564"/>
                </a:cubicBezTo>
                <a:cubicBezTo>
                  <a:pt x="4485488" y="675132"/>
                  <a:pt x="4974838" y="1164422"/>
                  <a:pt x="5583346" y="1197734"/>
                </a:cubicBezTo>
                <a:cubicBezTo>
                  <a:pt x="5621075" y="1201136"/>
                  <a:pt x="5649911" y="1227523"/>
                  <a:pt x="5649911" y="1264238"/>
                </a:cubicBezTo>
                <a:lnTo>
                  <a:pt x="5649911" y="5123516"/>
                </a:lnTo>
                <a:cubicBezTo>
                  <a:pt x="5649366" y="5160051"/>
                  <a:pt x="5619881" y="5189535"/>
                  <a:pt x="5583346" y="5190080"/>
                </a:cubicBezTo>
                <a:cubicBezTo>
                  <a:pt x="4974838" y="5223332"/>
                  <a:pt x="4485488" y="5712682"/>
                  <a:pt x="4452177" y="6321250"/>
                </a:cubicBezTo>
                <a:cubicBezTo>
                  <a:pt x="4448773" y="6358919"/>
                  <a:pt x="4422387" y="6387754"/>
                  <a:pt x="4385672" y="6387754"/>
                </a:cubicBezTo>
                <a:lnTo>
                  <a:pt x="3515753" y="6387754"/>
                </a:lnTo>
                <a:lnTo>
                  <a:pt x="3146830" y="6387754"/>
                </a:lnTo>
                <a:lnTo>
                  <a:pt x="2503078" y="6387754"/>
                </a:lnTo>
                <a:lnTo>
                  <a:pt x="2134155" y="6387754"/>
                </a:lnTo>
                <a:lnTo>
                  <a:pt x="1264238" y="6387754"/>
                </a:lnTo>
                <a:cubicBezTo>
                  <a:pt x="1227727" y="6387210"/>
                  <a:pt x="1198250" y="6357760"/>
                  <a:pt x="1197674" y="6321250"/>
                </a:cubicBezTo>
                <a:cubicBezTo>
                  <a:pt x="1164422" y="5712682"/>
                  <a:pt x="675072" y="5223391"/>
                  <a:pt x="66564" y="5190080"/>
                </a:cubicBezTo>
                <a:cubicBezTo>
                  <a:pt x="28835" y="5186678"/>
                  <a:pt x="0" y="5160291"/>
                  <a:pt x="0" y="5123516"/>
                </a:cubicBezTo>
                <a:lnTo>
                  <a:pt x="0" y="1264238"/>
                </a:lnTo>
                <a:cubicBezTo>
                  <a:pt x="576" y="1227728"/>
                  <a:pt x="30053" y="1198278"/>
                  <a:pt x="66564" y="1197734"/>
                </a:cubicBezTo>
                <a:cubicBezTo>
                  <a:pt x="675072" y="1164422"/>
                  <a:pt x="1164422" y="675073"/>
                  <a:pt x="1197674" y="66564"/>
                </a:cubicBezTo>
                <a:cubicBezTo>
                  <a:pt x="1201316" y="28954"/>
                  <a:pt x="1227464" y="0"/>
                  <a:pt x="1264238" y="0"/>
                </a:cubicBezTo>
                <a:lnTo>
                  <a:pt x="2134155" y="0"/>
                </a:lnTo>
                <a:lnTo>
                  <a:pt x="2503078" y="0"/>
                </a:lnTo>
                <a:lnTo>
                  <a:pt x="3146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Notched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5E7886E6-02C6-CB41-A337-18B401F8005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35C2B592-DD75-AC4D-8F81-66A5AA90A706}"/>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BCC946B1-34CF-2043-946C-ADE6CC73190F}"/>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41557268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98FE01AB-B5F9-A34E-AFBB-66E27AE27216}"/>
              </a:ext>
            </a:extLst>
          </p:cNvPr>
          <p:cNvSpPr>
            <a:spLocks noGrp="1"/>
          </p:cNvSpPr>
          <p:nvPr>
            <p:ph type="pic" sz="quarter" idx="21" hasCustomPrompt="1"/>
          </p:nvPr>
        </p:nvSpPr>
        <p:spPr>
          <a:xfrm>
            <a:off x="4730750" y="181229"/>
            <a:ext cx="4205154" cy="4841054"/>
          </a:xfrm>
          <a:custGeom>
            <a:avLst/>
            <a:gdLst>
              <a:gd name="connsiteX0" fmla="*/ 2126598 w 4205154"/>
              <a:gd name="connsiteY0" fmla="*/ 729 h 4841054"/>
              <a:gd name="connsiteX1" fmla="*/ 2171044 w 4205154"/>
              <a:gd name="connsiteY1" fmla="*/ 23951 h 4841054"/>
              <a:gd name="connsiteX2" fmla="*/ 4191844 w 4205154"/>
              <a:gd name="connsiteY2" fmla="*/ 2385667 h 4841054"/>
              <a:gd name="connsiteX3" fmla="*/ 4191844 w 4205154"/>
              <a:gd name="connsiteY3" fmla="*/ 2455725 h 4841054"/>
              <a:gd name="connsiteX4" fmla="*/ 2170432 w 4205154"/>
              <a:gd name="connsiteY4" fmla="*/ 4817441 h 4841054"/>
              <a:gd name="connsiteX5" fmla="*/ 2155744 w 4205154"/>
              <a:gd name="connsiteY5" fmla="*/ 4829895 h 4841054"/>
              <a:gd name="connsiteX6" fmla="*/ 2060273 w 4205154"/>
              <a:gd name="connsiteY6" fmla="*/ 4817441 h 4841054"/>
              <a:gd name="connsiteX7" fmla="*/ 13770 w 4205154"/>
              <a:gd name="connsiteY7" fmla="*/ 2460395 h 4841054"/>
              <a:gd name="connsiteX8" fmla="*/ 13770 w 4205154"/>
              <a:gd name="connsiteY8" fmla="*/ 2389819 h 4841054"/>
              <a:gd name="connsiteX9" fmla="*/ 2060273 w 4205154"/>
              <a:gd name="connsiteY9" fmla="*/ 23951 h 4841054"/>
              <a:gd name="connsiteX10" fmla="*/ 2076185 w 4205154"/>
              <a:gd name="connsiteY10" fmla="*/ 10978 h 4841054"/>
              <a:gd name="connsiteX11" fmla="*/ 2126598 w 4205154"/>
              <a:gd name="connsiteY11" fmla="*/ 729 h 484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5154" h="4841054">
                <a:moveTo>
                  <a:pt x="2126598" y="729"/>
                </a:moveTo>
                <a:cubicBezTo>
                  <a:pt x="2143810" y="3064"/>
                  <a:pt x="2160028" y="10978"/>
                  <a:pt x="2171044" y="23951"/>
                </a:cubicBezTo>
                <a:lnTo>
                  <a:pt x="4191844" y="2385667"/>
                </a:lnTo>
                <a:cubicBezTo>
                  <a:pt x="4209591" y="2406425"/>
                  <a:pt x="4209591" y="2434967"/>
                  <a:pt x="4191844" y="2455725"/>
                </a:cubicBezTo>
                <a:lnTo>
                  <a:pt x="2170432" y="4817441"/>
                </a:lnTo>
                <a:cubicBezTo>
                  <a:pt x="2166148" y="4822111"/>
                  <a:pt x="2161252" y="4826263"/>
                  <a:pt x="2155744" y="4829895"/>
                </a:cubicBezTo>
                <a:cubicBezTo>
                  <a:pt x="2125145" y="4848577"/>
                  <a:pt x="2082305" y="4843388"/>
                  <a:pt x="2060273" y="4817441"/>
                </a:cubicBezTo>
                <a:lnTo>
                  <a:pt x="13770" y="2460395"/>
                </a:lnTo>
                <a:cubicBezTo>
                  <a:pt x="-4590" y="2439637"/>
                  <a:pt x="-4590" y="2411095"/>
                  <a:pt x="13770" y="2389819"/>
                </a:cubicBezTo>
                <a:lnTo>
                  <a:pt x="2060273" y="23951"/>
                </a:lnTo>
                <a:cubicBezTo>
                  <a:pt x="2065169" y="19281"/>
                  <a:pt x="2070065" y="14610"/>
                  <a:pt x="2076185" y="10978"/>
                </a:cubicBezTo>
                <a:cubicBezTo>
                  <a:pt x="2091179" y="1637"/>
                  <a:pt x="2109386" y="-1606"/>
                  <a:pt x="2126598" y="729"/>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43259075-0BB8-0148-9444-8D9141259CEE}"/>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Diamond Frame</a:t>
            </a:r>
          </a:p>
        </p:txBody>
      </p:sp>
      <p:sp>
        <p:nvSpPr>
          <p:cNvPr id="17" name="TextBox 16">
            <a:extLst>
              <a:ext uri="{FF2B5EF4-FFF2-40B4-BE49-F238E27FC236}">
                <a16:creationId xmlns:a16="http://schemas.microsoft.com/office/drawing/2014/main" id="{DF45FAD7-69AA-E140-AAA3-B5D7B095225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882940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 Split | No Image | Oval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Graphic 8">
            <a:extLst>
              <a:ext uri="{FF2B5EF4-FFF2-40B4-BE49-F238E27FC236}">
                <a16:creationId xmlns:a16="http://schemas.microsoft.com/office/drawing/2014/main" id="{9D572880-2105-8D46-B498-F70D121A9195}"/>
              </a:ext>
            </a:extLst>
          </p:cNvPr>
          <p:cNvSpPr/>
          <p:nvPr userDrawn="1"/>
        </p:nvSpPr>
        <p:spPr>
          <a:xfrm>
            <a:off x="162769" y="171450"/>
            <a:ext cx="4229100" cy="48006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1"/>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Oval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8D64B5FD-5650-4E46-A258-CE9A2383095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324881C4-E5ED-904E-8CDB-29F578201319}"/>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135788486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Oval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Graphic 8">
            <a:extLst>
              <a:ext uri="{FF2B5EF4-FFF2-40B4-BE49-F238E27FC236}">
                <a16:creationId xmlns:a16="http://schemas.microsoft.com/office/drawing/2014/main" id="{9D572880-2105-8D46-B498-F70D121A9195}"/>
              </a:ext>
            </a:extLst>
          </p:cNvPr>
          <p:cNvSpPr/>
          <p:nvPr userDrawn="1"/>
        </p:nvSpPr>
        <p:spPr>
          <a:xfrm>
            <a:off x="162769" y="171450"/>
            <a:ext cx="4229100" cy="4800600"/>
          </a:xfrm>
          <a:custGeom>
            <a:avLst/>
            <a:gdLst>
              <a:gd name="connsiteX0" fmla="*/ 5329047 w 5329047"/>
              <a:gd name="connsiteY0" fmla="*/ 3397250 h 6794500"/>
              <a:gd name="connsiteX1" fmla="*/ 2664524 w 5329047"/>
              <a:gd name="connsiteY1" fmla="*/ 6794500 h 6794500"/>
              <a:gd name="connsiteX2" fmla="*/ 0 w 5329047"/>
              <a:gd name="connsiteY2" fmla="*/ 3397250 h 6794500"/>
              <a:gd name="connsiteX3" fmla="*/ 2664524 w 5329047"/>
              <a:gd name="connsiteY3" fmla="*/ 0 h 6794500"/>
              <a:gd name="connsiteX4" fmla="*/ 5329047 w 5329047"/>
              <a:gd name="connsiteY4" fmla="*/ 3397250 h 679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047" h="6794500">
                <a:moveTo>
                  <a:pt x="5329047" y="3397250"/>
                </a:moveTo>
                <a:cubicBezTo>
                  <a:pt x="5329047" y="5273500"/>
                  <a:pt x="4136099" y="6794500"/>
                  <a:pt x="2664524" y="6794500"/>
                </a:cubicBezTo>
                <a:cubicBezTo>
                  <a:pt x="1192948" y="6794500"/>
                  <a:pt x="0" y="5273500"/>
                  <a:pt x="0" y="3397250"/>
                </a:cubicBezTo>
                <a:cubicBezTo>
                  <a:pt x="0" y="1521001"/>
                  <a:pt x="1192948" y="0"/>
                  <a:pt x="2664524" y="0"/>
                </a:cubicBezTo>
                <a:cubicBezTo>
                  <a:pt x="4136099" y="0"/>
                  <a:pt x="5329047" y="1521001"/>
                  <a:pt x="5329047" y="3397250"/>
                </a:cubicBezTo>
                <a:close/>
              </a:path>
            </a:pathLst>
          </a:custGeom>
          <a:solidFill>
            <a:schemeClr val="accent1"/>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Oval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1" name="Slide Number Placeholder 6">
            <a:extLst>
              <a:ext uri="{FF2B5EF4-FFF2-40B4-BE49-F238E27FC236}">
                <a16:creationId xmlns:a16="http://schemas.microsoft.com/office/drawing/2014/main" id="{9949CB0F-0E1D-B54D-96D9-FF672634357D}"/>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TextBox 16">
            <a:extLst>
              <a:ext uri="{FF2B5EF4-FFF2-40B4-BE49-F238E27FC236}">
                <a16:creationId xmlns:a16="http://schemas.microsoft.com/office/drawing/2014/main" id="{2D4A22D0-3A37-5940-87AC-66D3F597113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423145668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Slide | Split | No Image | Diamond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Graphic 2">
            <a:extLst>
              <a:ext uri="{FF2B5EF4-FFF2-40B4-BE49-F238E27FC236}">
                <a16:creationId xmlns:a16="http://schemas.microsoft.com/office/drawing/2014/main" id="{773265F1-B91D-ED44-87B6-5DCA8459C8BC}"/>
              </a:ext>
            </a:extLst>
          </p:cNvPr>
          <p:cNvSpPr/>
          <p:nvPr userDrawn="1"/>
        </p:nvSpPr>
        <p:spPr>
          <a:xfrm>
            <a:off x="171450" y="171451"/>
            <a:ext cx="4229100" cy="48006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1"/>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Diamond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1" name="Slide Number Placeholder 6">
            <a:extLst>
              <a:ext uri="{FF2B5EF4-FFF2-40B4-BE49-F238E27FC236}">
                <a16:creationId xmlns:a16="http://schemas.microsoft.com/office/drawing/2014/main" id="{4F21C28C-1AE8-D843-A6FF-789463A229BE}"/>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TextBox 16">
            <a:extLst>
              <a:ext uri="{FF2B5EF4-FFF2-40B4-BE49-F238E27FC236}">
                <a16:creationId xmlns:a16="http://schemas.microsoft.com/office/drawing/2014/main" id="{27192FFA-F3F4-8A42-B4B5-D68FE0B8541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46776138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Diamond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1013" b="0" i="0" dirty="0">
              <a:solidFill>
                <a:schemeClr val="bg1"/>
              </a:solidFill>
              <a:latin typeface="Palatino Linotype" panose="02040502050505030304" pitchFamily="18" charset="0"/>
            </a:endParaRPr>
          </a:p>
        </p:txBody>
      </p:sp>
      <p:sp>
        <p:nvSpPr>
          <p:cNvPr id="13" name="Graphic 2">
            <a:extLst>
              <a:ext uri="{FF2B5EF4-FFF2-40B4-BE49-F238E27FC236}">
                <a16:creationId xmlns:a16="http://schemas.microsoft.com/office/drawing/2014/main" id="{773265F1-B91D-ED44-87B6-5DCA8459C8BC}"/>
              </a:ext>
            </a:extLst>
          </p:cNvPr>
          <p:cNvSpPr/>
          <p:nvPr userDrawn="1"/>
        </p:nvSpPr>
        <p:spPr>
          <a:xfrm>
            <a:off x="171450" y="171451"/>
            <a:ext cx="4229100" cy="4800601"/>
          </a:xfrm>
          <a:custGeom>
            <a:avLst/>
            <a:gdLst>
              <a:gd name="connsiteX0" fmla="*/ 2457832 w 4915727"/>
              <a:gd name="connsiteY0" fmla="*/ 6794507 h 6794506"/>
              <a:gd name="connsiteX1" fmla="*/ 2513458 w 4915727"/>
              <a:gd name="connsiteY1" fmla="*/ 6765996 h 6794506"/>
              <a:gd name="connsiteX2" fmla="*/ 4896232 w 4915727"/>
              <a:gd name="connsiteY2" fmla="*/ 3457328 h 6794506"/>
              <a:gd name="connsiteX3" fmla="*/ 4897185 w 4915727"/>
              <a:gd name="connsiteY3" fmla="*/ 3338520 h 6794506"/>
              <a:gd name="connsiteX4" fmla="*/ 2513458 w 4915727"/>
              <a:gd name="connsiteY4" fmla="*/ 28518 h 6794506"/>
              <a:gd name="connsiteX5" fmla="*/ 2417829 w 4915727"/>
              <a:gd name="connsiteY5" fmla="*/ 12896 h 6794506"/>
              <a:gd name="connsiteX6" fmla="*/ 2402206 w 4915727"/>
              <a:gd name="connsiteY6" fmla="*/ 28518 h 6794506"/>
              <a:gd name="connsiteX7" fmla="*/ 18543 w 4915727"/>
              <a:gd name="connsiteY7" fmla="*/ 3338520 h 6794506"/>
              <a:gd name="connsiteX8" fmla="*/ 19495 w 4915727"/>
              <a:gd name="connsiteY8" fmla="*/ 3457328 h 6794506"/>
              <a:gd name="connsiteX9" fmla="*/ 2402206 w 4915727"/>
              <a:gd name="connsiteY9" fmla="*/ 6765996 h 6794506"/>
              <a:gd name="connsiteX10" fmla="*/ 2457832 w 4915727"/>
              <a:gd name="connsiteY10" fmla="*/ 6794507 h 67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727" h="6794506">
                <a:moveTo>
                  <a:pt x="2457832" y="6794507"/>
                </a:moveTo>
                <a:cubicBezTo>
                  <a:pt x="2479871" y="6794466"/>
                  <a:pt x="2500556" y="6783864"/>
                  <a:pt x="2513458" y="6765996"/>
                </a:cubicBezTo>
                <a:cubicBezTo>
                  <a:pt x="2513458" y="6765996"/>
                  <a:pt x="4593274" y="3888556"/>
                  <a:pt x="4896232" y="3457328"/>
                </a:cubicBezTo>
                <a:cubicBezTo>
                  <a:pt x="4921872" y="3421987"/>
                  <a:pt x="4922254" y="3374268"/>
                  <a:pt x="4897185" y="3338520"/>
                </a:cubicBezTo>
                <a:cubicBezTo>
                  <a:pt x="4883532" y="3319470"/>
                  <a:pt x="2513458" y="28518"/>
                  <a:pt x="2513458" y="28518"/>
                </a:cubicBezTo>
                <a:cubicBezTo>
                  <a:pt x="2491365" y="-2203"/>
                  <a:pt x="2448550" y="-9198"/>
                  <a:pt x="2417829" y="12896"/>
                </a:cubicBezTo>
                <a:cubicBezTo>
                  <a:pt x="2411810" y="17224"/>
                  <a:pt x="2406534" y="22500"/>
                  <a:pt x="2402206" y="28518"/>
                </a:cubicBezTo>
                <a:cubicBezTo>
                  <a:pt x="2402206" y="28518"/>
                  <a:pt x="32132" y="3319470"/>
                  <a:pt x="18543" y="3338520"/>
                </a:cubicBezTo>
                <a:cubicBezTo>
                  <a:pt x="-6527" y="3374267"/>
                  <a:pt x="-6144" y="3421987"/>
                  <a:pt x="19495" y="3457328"/>
                </a:cubicBezTo>
                <a:cubicBezTo>
                  <a:pt x="322391" y="3888556"/>
                  <a:pt x="2402206" y="6765996"/>
                  <a:pt x="2402206" y="6765996"/>
                </a:cubicBezTo>
                <a:cubicBezTo>
                  <a:pt x="2415108" y="6783864"/>
                  <a:pt x="2435793" y="6794466"/>
                  <a:pt x="2457832" y="6794507"/>
                </a:cubicBezTo>
                <a:close/>
              </a:path>
            </a:pathLst>
          </a:custGeom>
          <a:solidFill>
            <a:schemeClr val="accent1"/>
          </a:solidFill>
          <a:ln w="6350" cap="flat">
            <a:noFill/>
            <a:prstDash val="solid"/>
            <a:miter/>
          </a:ln>
        </p:spPr>
        <p:txBody>
          <a:bodyPr rtlCol="0" anchor="ctr"/>
          <a:lstStyle/>
          <a:p>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Diamond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1C2A09E4-C45F-0D46-AAE1-69DFBF555BF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Text Placeholder 46">
            <a:extLst>
              <a:ext uri="{FF2B5EF4-FFF2-40B4-BE49-F238E27FC236}">
                <a16:creationId xmlns:a16="http://schemas.microsoft.com/office/drawing/2014/main" id="{4C1747B6-F982-8A49-A7A3-822078B190E0}"/>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p>
          <a:p>
            <a:pPr lvl="0"/>
            <a:r>
              <a:rPr lang="en-US" dirty="0" err="1"/>
              <a:t>quis</a:t>
            </a:r>
            <a:r>
              <a:rPr lang="en-US" dirty="0"/>
              <a:t> nostrum </a:t>
            </a:r>
            <a:r>
              <a:rPr lang="en-US" dirty="0" err="1"/>
              <a:t>exercitationem</a:t>
            </a:r>
            <a:r>
              <a:rPr lang="en-US" dirty="0"/>
              <a:t> </a:t>
            </a:r>
            <a:r>
              <a:rPr lang="en-US" dirty="0" err="1"/>
              <a:t>ulla</a:t>
            </a:r>
            <a:endParaRPr lang="en-US" dirty="0"/>
          </a:p>
          <a:p>
            <a:pPr lvl="0"/>
            <a:r>
              <a:rPr lang="en-US" dirty="0"/>
              <a:t> corporis </a:t>
            </a:r>
            <a:r>
              <a:rPr lang="en-US" dirty="0" err="1"/>
              <a:t>suscipit</a:t>
            </a:r>
            <a:r>
              <a:rPr lang="en-US" dirty="0"/>
              <a:t> </a:t>
            </a:r>
            <a:r>
              <a:rPr lang="en-US" dirty="0" err="1"/>
              <a:t>laboriosam</a:t>
            </a:r>
            <a:r>
              <a:rPr lang="en-US" dirty="0"/>
              <a:t>, nisi</a:t>
            </a:r>
          </a:p>
          <a:p>
            <a:pPr lvl="0"/>
            <a:r>
              <a:rPr lang="en-US" dirty="0" err="1"/>
              <a:t>ut</a:t>
            </a:r>
            <a:r>
              <a:rPr lang="en-US" dirty="0"/>
              <a:t> </a:t>
            </a:r>
            <a:r>
              <a:rPr lang="en-US" dirty="0" err="1"/>
              <a:t>aliquid</a:t>
            </a:r>
            <a:r>
              <a:rPr lang="en-US" dirty="0"/>
              <a:t> </a:t>
            </a:r>
            <a:r>
              <a:rPr lang="en-US" dirty="0" err="1"/>
              <a:t>consequatur</a:t>
            </a:r>
            <a:r>
              <a:rPr lang="en-US" dirty="0"/>
              <a:t>.</a:t>
            </a:r>
          </a:p>
        </p:txBody>
      </p:sp>
      <p:sp>
        <p:nvSpPr>
          <p:cNvPr id="14" name="Slide Number Placeholder 6">
            <a:extLst>
              <a:ext uri="{FF2B5EF4-FFF2-40B4-BE49-F238E27FC236}">
                <a16:creationId xmlns:a16="http://schemas.microsoft.com/office/drawing/2014/main" id="{B79D1B37-A0AB-B748-A62F-BC4BBF11CA91}"/>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17" name="Footer Placeholder 4">
            <a:extLst>
              <a:ext uri="{FF2B5EF4-FFF2-40B4-BE49-F238E27FC236}">
                <a16:creationId xmlns:a16="http://schemas.microsoft.com/office/drawing/2014/main" id="{85B4AACD-553A-894E-BC36-F681D551A81C}"/>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88763022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 Split | No Image | Arch Shap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C177CEA1-7E83-3440-A4D3-385954D49244}"/>
              </a:ext>
            </a:extLst>
          </p:cNvPr>
          <p:cNvSpPr/>
          <p:nvPr userDrawn="1"/>
        </p:nvSpPr>
        <p:spPr>
          <a:xfrm>
            <a:off x="162770" y="171450"/>
            <a:ext cx="4260685" cy="4803528"/>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Split | No Image | Arch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1B42070D-2D1E-BB44-936C-90EF62BB4D0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87019D98-49AE-9145-B3BC-F3B10AF1FDA2}"/>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Footer Placeholder 1">
            <a:extLst>
              <a:ext uri="{FF2B5EF4-FFF2-40B4-BE49-F238E27FC236}">
                <a16:creationId xmlns:a16="http://schemas.microsoft.com/office/drawing/2014/main" id="{C83F9080-C311-5F4B-B6C8-2C4DF52CE00C}"/>
              </a:ext>
            </a:extLst>
          </p:cNvPr>
          <p:cNvSpPr>
            <a:spLocks noGrp="1"/>
          </p:cNvSpPr>
          <p:nvPr>
            <p:ph type="ftr" sz="quarter" idx="16"/>
          </p:nvPr>
        </p:nvSpPr>
        <p:spPr/>
        <p:txBody>
          <a:bodyPr/>
          <a:lstStyle>
            <a:lvl1pPr>
              <a:defRPr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249672572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 White | Split | No Image | Arch Shap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3" name="Freeform 12">
            <a:extLst>
              <a:ext uri="{FF2B5EF4-FFF2-40B4-BE49-F238E27FC236}">
                <a16:creationId xmlns:a16="http://schemas.microsoft.com/office/drawing/2014/main" id="{C177CEA1-7E83-3440-A4D3-385954D49244}"/>
              </a:ext>
            </a:extLst>
          </p:cNvPr>
          <p:cNvSpPr/>
          <p:nvPr userDrawn="1"/>
        </p:nvSpPr>
        <p:spPr>
          <a:xfrm>
            <a:off x="162770" y="171450"/>
            <a:ext cx="4260685" cy="4803528"/>
          </a:xfrm>
          <a:custGeom>
            <a:avLst/>
            <a:gdLst>
              <a:gd name="connsiteX0" fmla="*/ 2840456 w 5680913"/>
              <a:gd name="connsiteY0" fmla="*/ 0 h 6404704"/>
              <a:gd name="connsiteX1" fmla="*/ 5680913 w 5680913"/>
              <a:gd name="connsiteY1" fmla="*/ 2840457 h 6404704"/>
              <a:gd name="connsiteX2" fmla="*/ 5680913 w 5680913"/>
              <a:gd name="connsiteY2" fmla="*/ 3437041 h 6404704"/>
              <a:gd name="connsiteX3" fmla="*/ 5680913 w 5680913"/>
              <a:gd name="connsiteY3" fmla="*/ 3590328 h 6404704"/>
              <a:gd name="connsiteX4" fmla="*/ 5680913 w 5680913"/>
              <a:gd name="connsiteY4" fmla="*/ 5538529 h 6404704"/>
              <a:gd name="connsiteX5" fmla="*/ 5680913 w 5680913"/>
              <a:gd name="connsiteY5" fmla="*/ 5691817 h 6404704"/>
              <a:gd name="connsiteX6" fmla="*/ 5680913 w 5680913"/>
              <a:gd name="connsiteY6" fmla="*/ 6246889 h 6404704"/>
              <a:gd name="connsiteX7" fmla="*/ 5523098 w 5680913"/>
              <a:gd name="connsiteY7" fmla="*/ 6404704 h 6404704"/>
              <a:gd name="connsiteX8" fmla="*/ 157816 w 5680913"/>
              <a:gd name="connsiteY8" fmla="*/ 6404704 h 6404704"/>
              <a:gd name="connsiteX9" fmla="*/ 0 w 5680913"/>
              <a:gd name="connsiteY9" fmla="*/ 6246889 h 6404704"/>
              <a:gd name="connsiteX10" fmla="*/ 0 w 5680913"/>
              <a:gd name="connsiteY10" fmla="*/ 5691817 h 6404704"/>
              <a:gd name="connsiteX11" fmla="*/ 0 w 5680913"/>
              <a:gd name="connsiteY11" fmla="*/ 5538529 h 6404704"/>
              <a:gd name="connsiteX12" fmla="*/ 0 w 5680913"/>
              <a:gd name="connsiteY12" fmla="*/ 3590328 h 6404704"/>
              <a:gd name="connsiteX13" fmla="*/ 0 w 5680913"/>
              <a:gd name="connsiteY13" fmla="*/ 3437041 h 6404704"/>
              <a:gd name="connsiteX14" fmla="*/ 0 w 5680913"/>
              <a:gd name="connsiteY14" fmla="*/ 2840457 h 6404704"/>
              <a:gd name="connsiteX15" fmla="*/ 2840456 w 5680913"/>
              <a:gd name="connsiteY15" fmla="*/ 0 h 640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0913" h="6404704">
                <a:moveTo>
                  <a:pt x="2840456" y="0"/>
                </a:moveTo>
                <a:cubicBezTo>
                  <a:pt x="4409197" y="0"/>
                  <a:pt x="5680913" y="1271716"/>
                  <a:pt x="5680913" y="2840457"/>
                </a:cubicBezTo>
                <a:lnTo>
                  <a:pt x="5680913" y="3437041"/>
                </a:lnTo>
                <a:lnTo>
                  <a:pt x="5680913" y="3590328"/>
                </a:lnTo>
                <a:lnTo>
                  <a:pt x="5680913" y="5538529"/>
                </a:lnTo>
                <a:lnTo>
                  <a:pt x="5680913" y="5691817"/>
                </a:lnTo>
                <a:lnTo>
                  <a:pt x="5680913" y="6246889"/>
                </a:lnTo>
                <a:cubicBezTo>
                  <a:pt x="5680913" y="6334048"/>
                  <a:pt x="5610256" y="6404704"/>
                  <a:pt x="5523098" y="6404704"/>
                </a:cubicBezTo>
                <a:lnTo>
                  <a:pt x="157816" y="6404704"/>
                </a:lnTo>
                <a:cubicBezTo>
                  <a:pt x="70657" y="6404704"/>
                  <a:pt x="0" y="6334048"/>
                  <a:pt x="0" y="6246889"/>
                </a:cubicBezTo>
                <a:lnTo>
                  <a:pt x="0" y="5691817"/>
                </a:lnTo>
                <a:lnTo>
                  <a:pt x="0" y="5538529"/>
                </a:lnTo>
                <a:lnTo>
                  <a:pt x="0" y="3590328"/>
                </a:lnTo>
                <a:lnTo>
                  <a:pt x="0" y="3437041"/>
                </a:lnTo>
                <a:lnTo>
                  <a:pt x="0" y="2840457"/>
                </a:lnTo>
                <a:cubicBezTo>
                  <a:pt x="0" y="1271716"/>
                  <a:pt x="1271716" y="0"/>
                  <a:pt x="2840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162770"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162770"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Transition Slide w/ Subtitle – White | Split | No Image | Arch Shape</a:t>
            </a:r>
          </a:p>
        </p:txBody>
      </p:sp>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0897" y="419102"/>
            <a:ext cx="4305300" cy="4305300"/>
          </a:xfrm>
          <a:prstGeom prst="rect">
            <a:avLst/>
          </a:prstGeom>
        </p:spPr>
      </p:pic>
      <p:sp>
        <p:nvSpPr>
          <p:cNvPr id="16" name="TextBox 15">
            <a:extLst>
              <a:ext uri="{FF2B5EF4-FFF2-40B4-BE49-F238E27FC236}">
                <a16:creationId xmlns:a16="http://schemas.microsoft.com/office/drawing/2014/main" id="{1D468136-17D4-9743-82FC-8539F35CA3B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Slide Number Placeholder 6">
            <a:extLst>
              <a:ext uri="{FF2B5EF4-FFF2-40B4-BE49-F238E27FC236}">
                <a16:creationId xmlns:a16="http://schemas.microsoft.com/office/drawing/2014/main" id="{DA1F72C9-016E-824F-AB95-39ADE840C1E1}"/>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Tree>
    <p:extLst>
      <p:ext uri="{BB962C8B-B14F-4D97-AF65-F5344CB8AC3E}">
        <p14:creationId xmlns:p14="http://schemas.microsoft.com/office/powerpoint/2010/main" val="35170599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 No Image | Trefoi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Transition Slide | No Image - Trefoil</a:t>
            </a:r>
          </a:p>
        </p:txBody>
      </p:sp>
      <p:sp>
        <p:nvSpPr>
          <p:cNvPr id="11" name="Text Placeholder 46">
            <a:extLst>
              <a:ext uri="{FF2B5EF4-FFF2-40B4-BE49-F238E27FC236}">
                <a16:creationId xmlns:a16="http://schemas.microsoft.com/office/drawing/2014/main" id="{333ADA15-2BB6-464A-BEDA-453AFBF45A20}"/>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5" name="Title 5">
            <a:extLst>
              <a:ext uri="{FF2B5EF4-FFF2-40B4-BE49-F238E27FC236}">
                <a16:creationId xmlns:a16="http://schemas.microsoft.com/office/drawing/2014/main" id="{64F2E85D-26CB-5344-AABE-97C114C9D0FA}"/>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8857F231-4531-BC48-92A0-F3F6E894651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876" y="419102"/>
            <a:ext cx="4305300" cy="4305300"/>
          </a:xfrm>
          <a:prstGeom prst="rect">
            <a:avLst/>
          </a:prstGeom>
        </p:spPr>
      </p:pic>
      <p:sp>
        <p:nvSpPr>
          <p:cNvPr id="10" name="TextBox 9">
            <a:extLst>
              <a:ext uri="{FF2B5EF4-FFF2-40B4-BE49-F238E27FC236}">
                <a16:creationId xmlns:a16="http://schemas.microsoft.com/office/drawing/2014/main" id="{8D665119-E127-AA43-90A3-A86E91BDE30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30101247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Two Line Title | no Sub | 1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6" name="Title 5">
            <a:extLst>
              <a:ext uri="{FF2B5EF4-FFF2-40B4-BE49-F238E27FC236}">
                <a16:creationId xmlns:a16="http://schemas.microsoft.com/office/drawing/2014/main" id="{E9FA72DD-D9A3-484B-8C61-C7B8ED048A4C}"/>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Two Line Title – No Sub – 1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1" y="1808354"/>
            <a:ext cx="8809781"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1" y="878307"/>
            <a:ext cx="8809781"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CF854965-E2FF-1C44-8908-AECC464B414A}"/>
              </a:ext>
            </a:extLst>
          </p:cNvPr>
          <p:cNvSpPr>
            <a:spLocks noGrp="1"/>
          </p:cNvSpPr>
          <p:nvPr>
            <p:ph type="ftr" sz="quarter" idx="16"/>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ext Placeholder 46">
            <a:extLst>
              <a:ext uri="{FF2B5EF4-FFF2-40B4-BE49-F238E27FC236}">
                <a16:creationId xmlns:a16="http://schemas.microsoft.com/office/drawing/2014/main" id="{E5D1BDA0-4BC7-314C-B715-8F6309B926D7}"/>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1" name="TextBox 10">
            <a:extLst>
              <a:ext uri="{FF2B5EF4-FFF2-40B4-BE49-F238E27FC236}">
                <a16:creationId xmlns:a16="http://schemas.microsoft.com/office/drawing/2014/main" id="{3C2001ED-E140-CE4F-88AC-312D939A7BC2}"/>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490053407"/>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Two Line Title | no Sub | 2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Two Line Title – No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0" y="1784660"/>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0" y="854613"/>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4743450" y="1784660"/>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4743450" y="854613"/>
            <a:ext cx="4229100" cy="926431"/>
          </a:xfrm>
        </p:spPr>
        <p:txBody>
          <a:bodyPr anchor="b">
            <a:norm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13505F0-4477-9C4F-BD95-F652BF09290A}"/>
              </a:ext>
            </a:extLst>
          </p:cNvPr>
          <p:cNvSpPr>
            <a:spLocks noGrp="1"/>
          </p:cNvSpPr>
          <p:nvPr>
            <p:ph type="ftr" sz="quarter" idx="18"/>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990E713D-8434-CB43-8BDE-A2F3F75038DD}"/>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C929446-E77B-D14C-9234-E26121184EED}"/>
              </a:ext>
            </a:extLst>
          </p:cNvPr>
          <p:cNvSpPr>
            <a:spLocks noGrp="1"/>
          </p:cNvSpPr>
          <p:nvPr>
            <p:ph type="body" sz="quarter" idx="19"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4" name="TextBox 13">
            <a:extLst>
              <a:ext uri="{FF2B5EF4-FFF2-40B4-BE49-F238E27FC236}">
                <a16:creationId xmlns:a16="http://schemas.microsoft.com/office/drawing/2014/main" id="{378BEF9D-5D05-EF49-B5B0-1BF6E06D791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782387779"/>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 Two Line Title | w/ Sub | 1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Two Line Title – w/ Sub – 1 Col</a:t>
            </a:r>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extBox 14">
            <a:extLst>
              <a:ext uri="{FF2B5EF4-FFF2-40B4-BE49-F238E27FC236}">
                <a16:creationId xmlns:a16="http://schemas.microsoft.com/office/drawing/2014/main" id="{DBA0FF24-CC03-2548-B9CD-E5CD39444B3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529623424"/>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190500" y="1945758"/>
            <a:ext cx="4218590" cy="3026292"/>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457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190500" y="171450"/>
            <a:ext cx="4229100" cy="146777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180326" y="2254597"/>
            <a:ext cx="4229100" cy="1138793"/>
          </a:xfrm>
        </p:spPr>
        <p:txBody>
          <a:bodyPr anchor="b"/>
          <a:lstStyle>
            <a:lvl1pPr algn="ctr">
              <a:lnSpc>
                <a:spcPct val="100000"/>
              </a:lnSpc>
              <a:defRPr sz="2400" b="0" i="0">
                <a:solidFill>
                  <a:schemeClr val="tx1"/>
                </a:solidFill>
                <a:latin typeface="Palatino Linotype" panose="02040502050505030304" pitchFamily="18" charset="0"/>
              </a:defRPr>
            </a:lvl1pPr>
          </a:lstStyle>
          <a:p>
            <a:r>
              <a:rPr lang="en-US" dirty="0"/>
              <a:t>Type Here to Enter a</a:t>
            </a:r>
            <a:br>
              <a:rPr lang="en-US" dirty="0"/>
            </a:br>
            <a:r>
              <a:rPr lang="en-US" dirty="0"/>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171646" y="3434367"/>
            <a:ext cx="4229100" cy="806147"/>
          </a:xfrm>
        </p:spPr>
        <p:txBody>
          <a:bodyPr lIns="182880" rIns="182880" anchor="ctr">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solidFill>
                  <a:schemeClr val="tx1"/>
                </a:solidFill>
                <a:latin typeface="Palatino Linotype" panose="02040502050505030304" pitchFamily="18" charset="0"/>
              </a:defRPr>
            </a:lvl1pPr>
          </a:lstStyle>
          <a:p>
            <a:pPr lvl="0"/>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Picture Placeholder 9">
            <a:extLst>
              <a:ext uri="{FF2B5EF4-FFF2-40B4-BE49-F238E27FC236}">
                <a16:creationId xmlns:a16="http://schemas.microsoft.com/office/drawing/2014/main" id="{6653820D-0BB0-DE46-9ADD-29A9845686B2}"/>
              </a:ext>
            </a:extLst>
          </p:cNvPr>
          <p:cNvSpPr>
            <a:spLocks noGrp="1"/>
          </p:cNvSpPr>
          <p:nvPr>
            <p:ph type="pic" sz="quarter" idx="21" hasCustomPrompt="1"/>
          </p:nvPr>
        </p:nvSpPr>
        <p:spPr>
          <a:xfrm>
            <a:off x="4770039" y="194893"/>
            <a:ext cx="4175921" cy="4767985"/>
          </a:xfrm>
          <a:custGeom>
            <a:avLst/>
            <a:gdLst>
              <a:gd name="connsiteX0" fmla="*/ 2087706 w 4175921"/>
              <a:gd name="connsiteY0" fmla="*/ 0 h 4767985"/>
              <a:gd name="connsiteX1" fmla="*/ 4175921 w 4175921"/>
              <a:gd name="connsiteY1" fmla="*/ 2084337 h 4767985"/>
              <a:gd name="connsiteX2" fmla="*/ 4175412 w 4175921"/>
              <a:gd name="connsiteY2" fmla="*/ 2084337 h 4767985"/>
              <a:gd name="connsiteX3" fmla="*/ 4175412 w 4175921"/>
              <a:gd name="connsiteY3" fmla="*/ 4641600 h 4767985"/>
              <a:gd name="connsiteX4" fmla="*/ 4049038 w 4175921"/>
              <a:gd name="connsiteY4" fmla="*/ 4767985 h 4767985"/>
              <a:gd name="connsiteX5" fmla="*/ 126883 w 4175921"/>
              <a:gd name="connsiteY5" fmla="*/ 4767985 h 4767985"/>
              <a:gd name="connsiteX6" fmla="*/ 510 w 4175921"/>
              <a:gd name="connsiteY6" fmla="*/ 4641600 h 4767985"/>
              <a:gd name="connsiteX7" fmla="*/ 0 w 4175921"/>
              <a:gd name="connsiteY7" fmla="*/ 2084337 h 4767985"/>
              <a:gd name="connsiteX8" fmla="*/ 2087706 w 4175921"/>
              <a:gd name="connsiteY8" fmla="*/ 0 h 47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21" h="4767985">
                <a:moveTo>
                  <a:pt x="2087706" y="0"/>
                </a:moveTo>
                <a:cubicBezTo>
                  <a:pt x="3240862" y="0"/>
                  <a:pt x="4175921" y="933110"/>
                  <a:pt x="4175921" y="2084337"/>
                </a:cubicBezTo>
                <a:lnTo>
                  <a:pt x="4175412" y="2084337"/>
                </a:lnTo>
                <a:lnTo>
                  <a:pt x="4175412" y="4641600"/>
                </a:lnTo>
                <a:cubicBezTo>
                  <a:pt x="4175412" y="4711417"/>
                  <a:pt x="4118850" y="4767985"/>
                  <a:pt x="4049038" y="4767985"/>
                </a:cubicBezTo>
                <a:lnTo>
                  <a:pt x="126883" y="4767985"/>
                </a:lnTo>
                <a:cubicBezTo>
                  <a:pt x="57072" y="4767985"/>
                  <a:pt x="510" y="4711417"/>
                  <a:pt x="510" y="4641600"/>
                </a:cubicBezTo>
                <a:lnTo>
                  <a:pt x="0" y="2084337"/>
                </a:lnTo>
                <a:cubicBezTo>
                  <a:pt x="0" y="933110"/>
                  <a:pt x="934550" y="0"/>
                  <a:pt x="2087706" y="0"/>
                </a:cubicBezTo>
                <a:close/>
              </a:path>
            </a:pathLst>
          </a:custGeom>
          <a:solidFill>
            <a:schemeClr val="tx2"/>
          </a:solidFill>
        </p:spPr>
        <p:txBody>
          <a:bodyPr wrap="square" anchor="ctr">
            <a:noAutofit/>
          </a:bodyPr>
          <a:lstStyle>
            <a:lvl1pPr marL="0" indent="0" algn="ctr">
              <a:buNone/>
              <a:defRPr/>
            </a:lvl1pPr>
          </a:lstStyle>
          <a:p>
            <a:r>
              <a:rPr lang="en-US" dirty="0"/>
              <a:t>Click icon to add image</a:t>
            </a:r>
          </a:p>
        </p:txBody>
      </p:sp>
      <p:sp>
        <p:nvSpPr>
          <p:cNvPr id="16" name="TextBox 15">
            <a:extLst>
              <a:ext uri="{FF2B5EF4-FFF2-40B4-BE49-F238E27FC236}">
                <a16:creationId xmlns:a16="http://schemas.microsoft.com/office/drawing/2014/main" id="{798A7FE0-8AFC-C645-8D59-B15F27B8BF83}"/>
              </a:ext>
            </a:extLst>
          </p:cNvPr>
          <p:cNvSpPr txBox="1"/>
          <p:nvPr userDrawn="1"/>
        </p:nvSpPr>
        <p:spPr>
          <a:xfrm>
            <a:off x="131939"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Front Cover Slide - Arch Frame</a:t>
            </a:r>
          </a:p>
        </p:txBody>
      </p:sp>
      <p:sp>
        <p:nvSpPr>
          <p:cNvPr id="17" name="TextBox 16">
            <a:extLst>
              <a:ext uri="{FF2B5EF4-FFF2-40B4-BE49-F238E27FC236}">
                <a16:creationId xmlns:a16="http://schemas.microsoft.com/office/drawing/2014/main" id="{EA890F65-B82D-3C48-8484-74BF193CD68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GSUSA Movement Logo</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BLACK AND GREEN</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endParaRPr kumimoji="0" lang="en-US" sz="800" b="0" i="0" u="none" strike="noStrike" kern="1200" cap="none" spc="0" normalizeH="0" baseline="0" noProof="0" dirty="0">
              <a:ln>
                <a:noFill/>
              </a:ln>
              <a:solidFill>
                <a:srgbClr val="808080"/>
              </a:solidFill>
              <a:effectLst/>
              <a:uLnTx/>
              <a:uFillTx/>
              <a:latin typeface="Palatino Linotype" panose="02040502050505030304" pitchFamily="18" charset="0"/>
              <a:ea typeface="+mn-ea"/>
              <a:cs typeface="+mn-cs"/>
            </a:endParaRPr>
          </a:p>
          <a:p>
            <a:pPr marL="91440"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Centered</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7451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3" grpId="0" animBg="1"/>
    </p:bldLst>
  </p:timing>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Two Line Title | w/ Sub | 2 Col">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Two Line Title – w/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0" y="2212019"/>
            <a:ext cx="4229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0" y="1442283"/>
            <a:ext cx="4229100" cy="766120"/>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4743450" y="2212019"/>
            <a:ext cx="4229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4743450" y="1442283"/>
            <a:ext cx="4229100" cy="766120"/>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1817129F-FACA-1C40-B478-B0DDD2F2150A}"/>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3" name="Text Placeholder 65">
            <a:extLst>
              <a:ext uri="{FF2B5EF4-FFF2-40B4-BE49-F238E27FC236}">
                <a16:creationId xmlns:a16="http://schemas.microsoft.com/office/drawing/2014/main" id="{525E6B6F-30AB-C04C-8938-13AD7AE7B5D3}"/>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AC8D78B5-2063-6F48-97D9-A08770338D8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5" name="Text Placeholder 46">
            <a:extLst>
              <a:ext uri="{FF2B5EF4-FFF2-40B4-BE49-F238E27FC236}">
                <a16:creationId xmlns:a16="http://schemas.microsoft.com/office/drawing/2014/main" id="{78409E93-D3DC-744B-9F99-5D75E928BA5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CEA5DE11-F6F5-9040-8F9C-3653AC2BF56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4192268653"/>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Single Line Title w/ Sub | 1 Co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171450" y="2036954"/>
            <a:ext cx="8801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171450" y="1268627"/>
            <a:ext cx="8801100" cy="76471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49"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Single Line Title w/ Sub – 1 Col</a:t>
            </a:r>
          </a:p>
        </p:txBody>
      </p:sp>
      <p:sp>
        <p:nvSpPr>
          <p:cNvPr id="2" name="Footer Placeholder 1">
            <a:extLst>
              <a:ext uri="{FF2B5EF4-FFF2-40B4-BE49-F238E27FC236}">
                <a16:creationId xmlns:a16="http://schemas.microsoft.com/office/drawing/2014/main" id="{E38CCBE6-60CF-2E48-BFE0-81C54B3DDE80}"/>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ext Placeholder 46">
            <a:extLst>
              <a:ext uri="{FF2B5EF4-FFF2-40B4-BE49-F238E27FC236}">
                <a16:creationId xmlns:a16="http://schemas.microsoft.com/office/drawing/2014/main" id="{913E3A4B-2B4E-5C4D-86E0-0E4DB5E4A7A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1" name="Title 5">
            <a:extLst>
              <a:ext uri="{FF2B5EF4-FFF2-40B4-BE49-F238E27FC236}">
                <a16:creationId xmlns:a16="http://schemas.microsoft.com/office/drawing/2014/main" id="{E6EFA6D6-6940-6642-AD54-6B5DE89C3AAE}"/>
              </a:ext>
            </a:extLst>
          </p:cNvPr>
          <p:cNvSpPr>
            <a:spLocks noGrp="1"/>
          </p:cNvSpPr>
          <p:nvPr>
            <p:ph type="title" hasCustomPrompt="1"/>
          </p:nvPr>
        </p:nvSpPr>
        <p:spPr>
          <a:xfrm>
            <a:off x="180131" y="257175"/>
            <a:ext cx="8801100" cy="327711"/>
          </a:xfrm>
        </p:spPr>
        <p:txBody>
          <a:bodyPr anchor="ct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65">
            <a:extLst>
              <a:ext uri="{FF2B5EF4-FFF2-40B4-BE49-F238E27FC236}">
                <a16:creationId xmlns:a16="http://schemas.microsoft.com/office/drawing/2014/main" id="{AF173CA3-2CCE-3A4B-908E-A1DEE64D2846}"/>
              </a:ext>
            </a:extLst>
          </p:cNvPr>
          <p:cNvSpPr>
            <a:spLocks noGrp="1"/>
          </p:cNvSpPr>
          <p:nvPr>
            <p:ph type="body" sz="quarter" idx="21" hasCustomPrompt="1"/>
          </p:nvPr>
        </p:nvSpPr>
        <p:spPr>
          <a:xfrm>
            <a:off x="180132" y="602162"/>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3" name="TextBox 12">
            <a:extLst>
              <a:ext uri="{FF2B5EF4-FFF2-40B4-BE49-F238E27FC236}">
                <a16:creationId xmlns:a16="http://schemas.microsoft.com/office/drawing/2014/main" id="{F8F560A9-0222-9E4E-9E09-72DBA6F13D8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65396292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 Single Line Title w/ Sub | 2 Col">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A86888-EAB2-F24B-A903-18A63BFDF1EC}"/>
              </a:ext>
            </a:extLst>
          </p:cNvPr>
          <p:cNvSpPr txBox="1"/>
          <p:nvPr userDrawn="1"/>
        </p:nvSpPr>
        <p:spPr>
          <a:xfrm>
            <a:off x="171449"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Slide - Single Line Title w/ Subtitle - 2 Col</a:t>
            </a:r>
          </a:p>
        </p:txBody>
      </p:sp>
      <p:sp>
        <p:nvSpPr>
          <p:cNvPr id="10" name="Text Placeholder 65">
            <a:extLst>
              <a:ext uri="{FF2B5EF4-FFF2-40B4-BE49-F238E27FC236}">
                <a16:creationId xmlns:a16="http://schemas.microsoft.com/office/drawing/2014/main" id="{C7537989-B690-5943-82BF-69F02B2E0C52}"/>
              </a:ext>
            </a:extLst>
          </p:cNvPr>
          <p:cNvSpPr>
            <a:spLocks noGrp="1"/>
          </p:cNvSpPr>
          <p:nvPr>
            <p:ph type="body" sz="quarter" idx="15" hasCustomPrompt="1"/>
          </p:nvPr>
        </p:nvSpPr>
        <p:spPr>
          <a:xfrm>
            <a:off x="1714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6E9C7D7-3124-6742-A007-CC32425AF770}"/>
              </a:ext>
            </a:extLst>
          </p:cNvPr>
          <p:cNvSpPr>
            <a:spLocks noGrp="1"/>
          </p:cNvSpPr>
          <p:nvPr>
            <p:ph type="body" sz="quarter" idx="16" hasCustomPrompt="1"/>
          </p:nvPr>
        </p:nvSpPr>
        <p:spPr>
          <a:xfrm>
            <a:off x="171450" y="1186249"/>
            <a:ext cx="4229100" cy="847089"/>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4" name="Text Placeholder 65">
            <a:extLst>
              <a:ext uri="{FF2B5EF4-FFF2-40B4-BE49-F238E27FC236}">
                <a16:creationId xmlns:a16="http://schemas.microsoft.com/office/drawing/2014/main" id="{DF967A0C-EB8D-CC4A-B16B-1ED886D1E942}"/>
              </a:ext>
            </a:extLst>
          </p:cNvPr>
          <p:cNvSpPr>
            <a:spLocks noGrp="1"/>
          </p:cNvSpPr>
          <p:nvPr>
            <p:ph type="body" sz="quarter" idx="17" hasCustomPrompt="1"/>
          </p:nvPr>
        </p:nvSpPr>
        <p:spPr>
          <a:xfrm>
            <a:off x="4752131"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6">
            <a:extLst>
              <a:ext uri="{FF2B5EF4-FFF2-40B4-BE49-F238E27FC236}">
                <a16:creationId xmlns:a16="http://schemas.microsoft.com/office/drawing/2014/main" id="{0221C400-2A62-814C-8C7E-2173B67AD1BA}"/>
              </a:ext>
            </a:extLst>
          </p:cNvPr>
          <p:cNvSpPr>
            <a:spLocks noGrp="1"/>
          </p:cNvSpPr>
          <p:nvPr>
            <p:ph type="body" sz="quarter" idx="18" hasCustomPrompt="1"/>
          </p:nvPr>
        </p:nvSpPr>
        <p:spPr>
          <a:xfrm>
            <a:off x="4752131" y="1186249"/>
            <a:ext cx="4229100" cy="847089"/>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84A95DD-AAEF-F04D-996D-A168E8114749}"/>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6" name="Slide Number Placeholder 5">
            <a:extLst>
              <a:ext uri="{FF2B5EF4-FFF2-40B4-BE49-F238E27FC236}">
                <a16:creationId xmlns:a16="http://schemas.microsoft.com/office/drawing/2014/main" id="{17239AC7-0885-7F4C-AFEA-59AEED453C9C}"/>
              </a:ext>
            </a:extLst>
          </p:cNvPr>
          <p:cNvSpPr>
            <a:spLocks noGrp="1"/>
          </p:cNvSpPr>
          <p:nvPr>
            <p:ph type="sldNum" sz="quarter" idx="12"/>
          </p:nvPr>
        </p:nvSpPr>
        <p:spPr>
          <a:xfrm>
            <a:off x="8485459" y="4972051"/>
            <a:ext cx="550592" cy="182739"/>
          </a:xfrm>
        </p:spPr>
        <p:txBody>
          <a:bodyPr/>
          <a:lstStyle>
            <a:lvl1pPr>
              <a:defRPr b="0" i="0">
                <a:latin typeface="Palatino Linotype" panose="02040502050505030304" pitchFamily="18" charset="0"/>
              </a:defRPr>
            </a:lvl1pPr>
          </a:lstStyle>
          <a:p>
            <a:fld id="{7691CCDB-B024-8747-B233-CAD1CBC7A901}" type="slidenum">
              <a:rPr lang="en-US" smtClean="0"/>
              <a:pPr/>
              <a:t>‹#›</a:t>
            </a:fld>
            <a:endParaRPr lang="en-US" dirty="0"/>
          </a:p>
        </p:txBody>
      </p:sp>
      <p:sp>
        <p:nvSpPr>
          <p:cNvPr id="11" name="Title 5">
            <a:extLst>
              <a:ext uri="{FF2B5EF4-FFF2-40B4-BE49-F238E27FC236}">
                <a16:creationId xmlns:a16="http://schemas.microsoft.com/office/drawing/2014/main" id="{2503009B-3FA0-ED4B-9089-09C566032169}"/>
              </a:ext>
            </a:extLst>
          </p:cNvPr>
          <p:cNvSpPr>
            <a:spLocks noGrp="1"/>
          </p:cNvSpPr>
          <p:nvPr>
            <p:ph type="title" hasCustomPrompt="1"/>
          </p:nvPr>
        </p:nvSpPr>
        <p:spPr>
          <a:xfrm>
            <a:off x="180131" y="257175"/>
            <a:ext cx="8801100" cy="327711"/>
          </a:xfrm>
        </p:spPr>
        <p:txBody>
          <a:bodyPr anchor="ct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7" name="Text Placeholder 65">
            <a:extLst>
              <a:ext uri="{FF2B5EF4-FFF2-40B4-BE49-F238E27FC236}">
                <a16:creationId xmlns:a16="http://schemas.microsoft.com/office/drawing/2014/main" id="{AB5C1542-25D2-4F44-8E77-2B68F6E7A501}"/>
              </a:ext>
            </a:extLst>
          </p:cNvPr>
          <p:cNvSpPr>
            <a:spLocks noGrp="1"/>
          </p:cNvSpPr>
          <p:nvPr>
            <p:ph type="body" sz="quarter" idx="20" hasCustomPrompt="1"/>
          </p:nvPr>
        </p:nvSpPr>
        <p:spPr>
          <a:xfrm>
            <a:off x="180132" y="602162"/>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 Placeholder 46">
            <a:extLst>
              <a:ext uri="{FF2B5EF4-FFF2-40B4-BE49-F238E27FC236}">
                <a16:creationId xmlns:a16="http://schemas.microsoft.com/office/drawing/2014/main" id="{803F224D-4A55-CF40-B7E6-AC8D3E3B7248}"/>
              </a:ext>
            </a:extLst>
          </p:cNvPr>
          <p:cNvSpPr>
            <a:spLocks noGrp="1"/>
          </p:cNvSpPr>
          <p:nvPr>
            <p:ph type="body" sz="quarter" idx="21"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9" name="TextBox 18">
            <a:extLst>
              <a:ext uri="{FF2B5EF4-FFF2-40B4-BE49-F238E27FC236}">
                <a16:creationId xmlns:a16="http://schemas.microsoft.com/office/drawing/2014/main" id="{C08C6331-D327-D448-83D6-B3A601B8FB0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87022408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Text - Two Line Title | no Sub | 1 Col">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69D23CD-ECB6-4E4E-80F3-343BB5F4B148}"/>
              </a:ext>
            </a:extLst>
          </p:cNvPr>
          <p:cNvGrpSpPr/>
          <p:nvPr userDrawn="1"/>
        </p:nvGrpSpPr>
        <p:grpSpPr>
          <a:xfrm>
            <a:off x="0" y="4956265"/>
            <a:ext cx="9144000" cy="191143"/>
            <a:chOff x="0" y="4956265"/>
            <a:chExt cx="9144000" cy="191143"/>
          </a:xfrm>
        </p:grpSpPr>
        <p:sp>
          <p:nvSpPr>
            <p:cNvPr id="41" name="Rectangle 40">
              <a:extLst>
                <a:ext uri="{FF2B5EF4-FFF2-40B4-BE49-F238E27FC236}">
                  <a16:creationId xmlns:a16="http://schemas.microsoft.com/office/drawing/2014/main" id="{D215E1D2-F1CC-A94E-B3C2-77EB27215706}"/>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AB4FB3FE-99E0-CF4B-AFA7-E4C9A561BCF7}"/>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415C4CF3-CDDF-6C46-885E-C82F07734509}"/>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8D470C35-2CA1-4E4C-97B6-928E5C3DE896}"/>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5B077314-F4FF-E245-A9D2-5A501493AB1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0894501E-AEA0-0945-B5C7-84182123AB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47" name="Graphic 46">
              <a:extLst>
                <a:ext uri="{FF2B5EF4-FFF2-40B4-BE49-F238E27FC236}">
                  <a16:creationId xmlns:a16="http://schemas.microsoft.com/office/drawing/2014/main" id="{3E8DC3CE-027A-4F43-AB78-97EACB3D7E8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48" name="Graphic 47">
              <a:extLst>
                <a:ext uri="{FF2B5EF4-FFF2-40B4-BE49-F238E27FC236}">
                  <a16:creationId xmlns:a16="http://schemas.microsoft.com/office/drawing/2014/main" id="{B36A41D2-3DCD-814F-9656-ABD9AD7F8CA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6" name="Title 5">
            <a:extLst>
              <a:ext uri="{FF2B5EF4-FFF2-40B4-BE49-F238E27FC236}">
                <a16:creationId xmlns:a16="http://schemas.microsoft.com/office/drawing/2014/main" id="{E9FA72DD-D9A3-484B-8C61-C7B8ED048A4C}"/>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71450" y="-433137"/>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Two Line Title – No Sub – 1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1" y="1808354"/>
            <a:ext cx="8809781"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1" y="878307"/>
            <a:ext cx="8809781"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CF854965-E2FF-1C44-8908-AECC464B414A}"/>
              </a:ext>
            </a:extLst>
          </p:cNvPr>
          <p:cNvSpPr>
            <a:spLocks noGrp="1"/>
          </p:cNvSpPr>
          <p:nvPr>
            <p:ph type="ftr" sz="quarter" idx="16"/>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ext Placeholder 46">
            <a:extLst>
              <a:ext uri="{FF2B5EF4-FFF2-40B4-BE49-F238E27FC236}">
                <a16:creationId xmlns:a16="http://schemas.microsoft.com/office/drawing/2014/main" id="{E5D1BDA0-4BC7-314C-B715-8F6309B926D7}"/>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9" name="TextBox 38">
            <a:extLst>
              <a:ext uri="{FF2B5EF4-FFF2-40B4-BE49-F238E27FC236}">
                <a16:creationId xmlns:a16="http://schemas.microsoft.com/office/drawing/2014/main" id="{35F9236B-A882-8D42-AB74-23DA276A42B6}"/>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462835805"/>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Text - Two Line Title | no Sub | 2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DEB836F-1D9C-9743-A7B0-D44C7E152973}"/>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66AB4771-432F-2749-B613-9DE342B45279}"/>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6E357648-1818-F440-9C19-5FB9BAE2F44D}"/>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0B63FE36-8700-E743-A8B4-72210C4931B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D8825233-5B26-F244-9ACF-85B1831253BA}"/>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4D8E650F-51C4-6944-8AF2-83837A5005F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B6EE6D33-E6EF-8C47-ACC2-F77EB3F020F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9F71B5B4-BCBA-E449-84A5-CC5CB74771C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6371C824-7944-D743-88C8-168BD5DA74E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Two Line Title – No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0" y="1784660"/>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0" y="854613"/>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4743450" y="1784660"/>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4743450" y="854613"/>
            <a:ext cx="4229100" cy="926431"/>
          </a:xfrm>
        </p:spPr>
        <p:txBody>
          <a:bodyPr anchor="b">
            <a:norm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13505F0-4477-9C4F-BD95-F652BF09290A}"/>
              </a:ext>
            </a:extLst>
          </p:cNvPr>
          <p:cNvSpPr>
            <a:spLocks noGrp="1"/>
          </p:cNvSpPr>
          <p:nvPr>
            <p:ph type="ftr" sz="quarter" idx="18"/>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990E713D-8434-CB43-8BDE-A2F3F75038DD}"/>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C929446-E77B-D14C-9234-E26121184EED}"/>
              </a:ext>
            </a:extLst>
          </p:cNvPr>
          <p:cNvSpPr>
            <a:spLocks noGrp="1"/>
          </p:cNvSpPr>
          <p:nvPr>
            <p:ph type="body" sz="quarter" idx="19"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42" name="TextBox 41">
            <a:extLst>
              <a:ext uri="{FF2B5EF4-FFF2-40B4-BE49-F238E27FC236}">
                <a16:creationId xmlns:a16="http://schemas.microsoft.com/office/drawing/2014/main" id="{77557586-C1C7-EE4F-A63A-3B8C6285D1B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240982716"/>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Two Line Title – w/ Sub – 1 Col</a:t>
            </a:r>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42" name="TextBox 41">
            <a:extLst>
              <a:ext uri="{FF2B5EF4-FFF2-40B4-BE49-F238E27FC236}">
                <a16:creationId xmlns:a16="http://schemas.microsoft.com/office/drawing/2014/main" id="{2BA59910-E550-9C4F-96E0-544DDEE9E22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881439202"/>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2 Col">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43B84A1-76D2-7F47-A06C-C588BDBA065E}"/>
              </a:ext>
            </a:extLst>
          </p:cNvPr>
          <p:cNvGrpSpPr/>
          <p:nvPr userDrawn="1"/>
        </p:nvGrpSpPr>
        <p:grpSpPr>
          <a:xfrm>
            <a:off x="0" y="4956265"/>
            <a:ext cx="9144000" cy="191143"/>
            <a:chOff x="0" y="4956265"/>
            <a:chExt cx="9144000" cy="191143"/>
          </a:xfrm>
        </p:grpSpPr>
        <p:sp>
          <p:nvSpPr>
            <p:cNvPr id="45" name="Rectangle 44">
              <a:extLst>
                <a:ext uri="{FF2B5EF4-FFF2-40B4-BE49-F238E27FC236}">
                  <a16:creationId xmlns:a16="http://schemas.microsoft.com/office/drawing/2014/main" id="{C59D7609-37D8-6B41-B825-3D8DD8459AEC}"/>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C220141-DD9D-C24C-AC0D-F13119DDF71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B8EB52E8-D3C3-B947-97ED-3391CD208E08}"/>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8DC8107-EDFB-294A-8FDC-69B758C2C304}"/>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9" name="Rectangle 48">
              <a:extLst>
                <a:ext uri="{FF2B5EF4-FFF2-40B4-BE49-F238E27FC236}">
                  <a16:creationId xmlns:a16="http://schemas.microsoft.com/office/drawing/2014/main" id="{FA09B338-0ED5-E443-A476-1E56DAC39DD6}"/>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50" name="Graphic 49">
              <a:extLst>
                <a:ext uri="{FF2B5EF4-FFF2-40B4-BE49-F238E27FC236}">
                  <a16:creationId xmlns:a16="http://schemas.microsoft.com/office/drawing/2014/main" id="{7A346323-473B-F446-A5C1-68CFD7AE41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1" name="Graphic 50">
              <a:extLst>
                <a:ext uri="{FF2B5EF4-FFF2-40B4-BE49-F238E27FC236}">
                  <a16:creationId xmlns:a16="http://schemas.microsoft.com/office/drawing/2014/main" id="{615B4D4B-2AA2-5F42-A45C-F449FBE1477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2" name="Graphic 51">
              <a:extLst>
                <a:ext uri="{FF2B5EF4-FFF2-40B4-BE49-F238E27FC236}">
                  <a16:creationId xmlns:a16="http://schemas.microsoft.com/office/drawing/2014/main" id="{EE809DD0-CAAA-FF4F-A300-5C4EC770696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Two Line Title – w/  Sub – 2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171450" y="2212019"/>
            <a:ext cx="4229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171450" y="1442283"/>
            <a:ext cx="4229100" cy="766120"/>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0" name="Text Placeholder 65">
            <a:extLst>
              <a:ext uri="{FF2B5EF4-FFF2-40B4-BE49-F238E27FC236}">
                <a16:creationId xmlns:a16="http://schemas.microsoft.com/office/drawing/2014/main" id="{C6B62553-D9FB-494E-AA6D-E407A7DAB2A3}"/>
              </a:ext>
            </a:extLst>
          </p:cNvPr>
          <p:cNvSpPr>
            <a:spLocks noGrp="1"/>
          </p:cNvSpPr>
          <p:nvPr>
            <p:ph type="body" sz="quarter" idx="16" hasCustomPrompt="1"/>
          </p:nvPr>
        </p:nvSpPr>
        <p:spPr>
          <a:xfrm>
            <a:off x="4743450" y="2212019"/>
            <a:ext cx="4229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169D66DF-15E3-304C-8008-B22FA84B8BB5}"/>
              </a:ext>
            </a:extLst>
          </p:cNvPr>
          <p:cNvSpPr>
            <a:spLocks noGrp="1"/>
          </p:cNvSpPr>
          <p:nvPr>
            <p:ph type="body" sz="quarter" idx="17" hasCustomPrompt="1"/>
          </p:nvPr>
        </p:nvSpPr>
        <p:spPr>
          <a:xfrm>
            <a:off x="4743450" y="1442283"/>
            <a:ext cx="4229100" cy="766120"/>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1817129F-FACA-1C40-B478-B0DDD2F2150A}"/>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3" name="Text Placeholder 65">
            <a:extLst>
              <a:ext uri="{FF2B5EF4-FFF2-40B4-BE49-F238E27FC236}">
                <a16:creationId xmlns:a16="http://schemas.microsoft.com/office/drawing/2014/main" id="{525E6B6F-30AB-C04C-8938-13AD7AE7B5D3}"/>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4" name="Title 5">
            <a:extLst>
              <a:ext uri="{FF2B5EF4-FFF2-40B4-BE49-F238E27FC236}">
                <a16:creationId xmlns:a16="http://schemas.microsoft.com/office/drawing/2014/main" id="{AC8D78B5-2063-6F48-97D9-A08770338D8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5" name="Text Placeholder 46">
            <a:extLst>
              <a:ext uri="{FF2B5EF4-FFF2-40B4-BE49-F238E27FC236}">
                <a16:creationId xmlns:a16="http://schemas.microsoft.com/office/drawing/2014/main" id="{78409E93-D3DC-744B-9F99-5D75E928BA5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43" name="TextBox 42">
            <a:extLst>
              <a:ext uri="{FF2B5EF4-FFF2-40B4-BE49-F238E27FC236}">
                <a16:creationId xmlns:a16="http://schemas.microsoft.com/office/drawing/2014/main" id="{A6EFBBC0-493B-7E44-AB86-16C8733820E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802463430"/>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Text - Single Line Title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8D9C1F0-4055-424E-A4D0-4C1507372915}"/>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4043804A-72C3-2946-9063-7AB1D3F4479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2C835996-6EDE-C446-B72D-C6D6DF27CC46}"/>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665594C5-E0FD-6247-99DD-EC3354FAC319}"/>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5D5B769A-3EF4-6545-8F12-244428E2F3A3}"/>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9" name="Rectangle 48">
              <a:extLst>
                <a:ext uri="{FF2B5EF4-FFF2-40B4-BE49-F238E27FC236}">
                  <a16:creationId xmlns:a16="http://schemas.microsoft.com/office/drawing/2014/main" id="{C12AA5BA-10AE-8546-A515-9E4B7BC7E082}"/>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50" name="Graphic 49">
              <a:extLst>
                <a:ext uri="{FF2B5EF4-FFF2-40B4-BE49-F238E27FC236}">
                  <a16:creationId xmlns:a16="http://schemas.microsoft.com/office/drawing/2014/main" id="{6CB1AAD1-99E0-8A43-9D6C-70E0841E431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1" name="Graphic 50">
              <a:extLst>
                <a:ext uri="{FF2B5EF4-FFF2-40B4-BE49-F238E27FC236}">
                  <a16:creationId xmlns:a16="http://schemas.microsoft.com/office/drawing/2014/main" id="{9E1B42D6-4E1D-914A-9B71-9079F1EDA35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2" name="Graphic 51">
              <a:extLst>
                <a:ext uri="{FF2B5EF4-FFF2-40B4-BE49-F238E27FC236}">
                  <a16:creationId xmlns:a16="http://schemas.microsoft.com/office/drawing/2014/main" id="{DC4DD1EA-608A-4540-9833-0E29975387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171450" y="2036954"/>
            <a:ext cx="8801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171450" y="1268627"/>
            <a:ext cx="8801100" cy="76471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171449"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Single Line Title w/ Sub – 1 Col</a:t>
            </a:r>
          </a:p>
        </p:txBody>
      </p:sp>
      <p:sp>
        <p:nvSpPr>
          <p:cNvPr id="2" name="Footer Placeholder 1">
            <a:extLst>
              <a:ext uri="{FF2B5EF4-FFF2-40B4-BE49-F238E27FC236}">
                <a16:creationId xmlns:a16="http://schemas.microsoft.com/office/drawing/2014/main" id="{E38CCBE6-60CF-2E48-BFE0-81C54B3DDE80}"/>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ext Placeholder 46">
            <a:extLst>
              <a:ext uri="{FF2B5EF4-FFF2-40B4-BE49-F238E27FC236}">
                <a16:creationId xmlns:a16="http://schemas.microsoft.com/office/drawing/2014/main" id="{913E3A4B-2B4E-5C4D-86E0-0E4DB5E4A7A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1" name="Title 5">
            <a:extLst>
              <a:ext uri="{FF2B5EF4-FFF2-40B4-BE49-F238E27FC236}">
                <a16:creationId xmlns:a16="http://schemas.microsoft.com/office/drawing/2014/main" id="{E6EFA6D6-6940-6642-AD54-6B5DE89C3AAE}"/>
              </a:ext>
            </a:extLst>
          </p:cNvPr>
          <p:cNvSpPr>
            <a:spLocks noGrp="1"/>
          </p:cNvSpPr>
          <p:nvPr>
            <p:ph type="title" hasCustomPrompt="1"/>
          </p:nvPr>
        </p:nvSpPr>
        <p:spPr>
          <a:xfrm>
            <a:off x="180131" y="257175"/>
            <a:ext cx="8801100" cy="327711"/>
          </a:xfrm>
        </p:spPr>
        <p:txBody>
          <a:bodyPr anchor="ct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65">
            <a:extLst>
              <a:ext uri="{FF2B5EF4-FFF2-40B4-BE49-F238E27FC236}">
                <a16:creationId xmlns:a16="http://schemas.microsoft.com/office/drawing/2014/main" id="{AF173CA3-2CCE-3A4B-908E-A1DEE64D2846}"/>
              </a:ext>
            </a:extLst>
          </p:cNvPr>
          <p:cNvSpPr>
            <a:spLocks noGrp="1"/>
          </p:cNvSpPr>
          <p:nvPr>
            <p:ph type="body" sz="quarter" idx="21" hasCustomPrompt="1"/>
          </p:nvPr>
        </p:nvSpPr>
        <p:spPr>
          <a:xfrm>
            <a:off x="180132" y="602162"/>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41" name="TextBox 40">
            <a:extLst>
              <a:ext uri="{FF2B5EF4-FFF2-40B4-BE49-F238E27FC236}">
                <a16:creationId xmlns:a16="http://schemas.microsoft.com/office/drawing/2014/main" id="{20F4D5A1-8E2D-E649-90E8-B9CBFB00E662}"/>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55354457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Text - Single Line Title w/ Sub | 2 Col">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39D2D80-1B61-F545-88A7-D1F9B8849238}"/>
              </a:ext>
            </a:extLst>
          </p:cNvPr>
          <p:cNvGrpSpPr/>
          <p:nvPr userDrawn="1"/>
        </p:nvGrpSpPr>
        <p:grpSpPr>
          <a:xfrm>
            <a:off x="0" y="4956265"/>
            <a:ext cx="9144000" cy="191143"/>
            <a:chOff x="0" y="4956265"/>
            <a:chExt cx="9144000" cy="191143"/>
          </a:xfrm>
        </p:grpSpPr>
        <p:sp>
          <p:nvSpPr>
            <p:cNvPr id="49" name="Rectangle 48">
              <a:extLst>
                <a:ext uri="{FF2B5EF4-FFF2-40B4-BE49-F238E27FC236}">
                  <a16:creationId xmlns:a16="http://schemas.microsoft.com/office/drawing/2014/main" id="{6CB377F7-4CC1-0443-9E4B-76BE69288D3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50" name="Rectangle 49">
              <a:extLst>
                <a:ext uri="{FF2B5EF4-FFF2-40B4-BE49-F238E27FC236}">
                  <a16:creationId xmlns:a16="http://schemas.microsoft.com/office/drawing/2014/main" id="{3376B203-20D5-0845-81B3-E2444461228B}"/>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51" name="Rectangle 50">
              <a:extLst>
                <a:ext uri="{FF2B5EF4-FFF2-40B4-BE49-F238E27FC236}">
                  <a16:creationId xmlns:a16="http://schemas.microsoft.com/office/drawing/2014/main" id="{12DDE830-CA90-8344-BD8B-99EDB3C70162}"/>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52" name="Rectangle 51">
              <a:extLst>
                <a:ext uri="{FF2B5EF4-FFF2-40B4-BE49-F238E27FC236}">
                  <a16:creationId xmlns:a16="http://schemas.microsoft.com/office/drawing/2014/main" id="{7A46951A-6437-574B-A4A0-AF9419A1FF38}"/>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53" name="Rectangle 52">
              <a:extLst>
                <a:ext uri="{FF2B5EF4-FFF2-40B4-BE49-F238E27FC236}">
                  <a16:creationId xmlns:a16="http://schemas.microsoft.com/office/drawing/2014/main" id="{E8E59BF0-BE99-2345-9CA6-6694AB2D4BAF}"/>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54" name="Graphic 53">
              <a:extLst>
                <a:ext uri="{FF2B5EF4-FFF2-40B4-BE49-F238E27FC236}">
                  <a16:creationId xmlns:a16="http://schemas.microsoft.com/office/drawing/2014/main" id="{3CD4963C-3D0D-6940-83FF-6A9649F450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5" name="Graphic 54">
              <a:extLst>
                <a:ext uri="{FF2B5EF4-FFF2-40B4-BE49-F238E27FC236}">
                  <a16:creationId xmlns:a16="http://schemas.microsoft.com/office/drawing/2014/main" id="{0CC36751-F9A0-D74E-8708-CE431729B01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6" name="Graphic 55">
              <a:extLst>
                <a:ext uri="{FF2B5EF4-FFF2-40B4-BE49-F238E27FC236}">
                  <a16:creationId xmlns:a16="http://schemas.microsoft.com/office/drawing/2014/main" id="{FD1E7EDB-9810-E84F-9E0D-E7EFD3CCA7D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12" name="TextBox 11">
            <a:extLst>
              <a:ext uri="{FF2B5EF4-FFF2-40B4-BE49-F238E27FC236}">
                <a16:creationId xmlns:a16="http://schemas.microsoft.com/office/drawing/2014/main" id="{CFA86888-EAB2-F24B-A903-18A63BFDF1EC}"/>
              </a:ext>
            </a:extLst>
          </p:cNvPr>
          <p:cNvSpPr txBox="1"/>
          <p:nvPr userDrawn="1"/>
        </p:nvSpPr>
        <p:spPr>
          <a:xfrm>
            <a:off x="171449"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White Text Slide - Single Line Title w/ Subtitle - 2 Col</a:t>
            </a:r>
          </a:p>
        </p:txBody>
      </p:sp>
      <p:sp>
        <p:nvSpPr>
          <p:cNvPr id="10" name="Text Placeholder 65">
            <a:extLst>
              <a:ext uri="{FF2B5EF4-FFF2-40B4-BE49-F238E27FC236}">
                <a16:creationId xmlns:a16="http://schemas.microsoft.com/office/drawing/2014/main" id="{C7537989-B690-5943-82BF-69F02B2E0C52}"/>
              </a:ext>
            </a:extLst>
          </p:cNvPr>
          <p:cNvSpPr>
            <a:spLocks noGrp="1"/>
          </p:cNvSpPr>
          <p:nvPr>
            <p:ph type="body" sz="quarter" idx="15" hasCustomPrompt="1"/>
          </p:nvPr>
        </p:nvSpPr>
        <p:spPr>
          <a:xfrm>
            <a:off x="1714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6E9C7D7-3124-6742-A007-CC32425AF770}"/>
              </a:ext>
            </a:extLst>
          </p:cNvPr>
          <p:cNvSpPr>
            <a:spLocks noGrp="1"/>
          </p:cNvSpPr>
          <p:nvPr>
            <p:ph type="body" sz="quarter" idx="16" hasCustomPrompt="1"/>
          </p:nvPr>
        </p:nvSpPr>
        <p:spPr>
          <a:xfrm>
            <a:off x="171450" y="1186249"/>
            <a:ext cx="4229100" cy="847089"/>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4" name="Text Placeholder 65">
            <a:extLst>
              <a:ext uri="{FF2B5EF4-FFF2-40B4-BE49-F238E27FC236}">
                <a16:creationId xmlns:a16="http://schemas.microsoft.com/office/drawing/2014/main" id="{DF967A0C-EB8D-CC4A-B16B-1ED886D1E942}"/>
              </a:ext>
            </a:extLst>
          </p:cNvPr>
          <p:cNvSpPr>
            <a:spLocks noGrp="1"/>
          </p:cNvSpPr>
          <p:nvPr>
            <p:ph type="body" sz="quarter" idx="17" hasCustomPrompt="1"/>
          </p:nvPr>
        </p:nvSpPr>
        <p:spPr>
          <a:xfrm>
            <a:off x="4752131"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6">
            <a:extLst>
              <a:ext uri="{FF2B5EF4-FFF2-40B4-BE49-F238E27FC236}">
                <a16:creationId xmlns:a16="http://schemas.microsoft.com/office/drawing/2014/main" id="{0221C400-2A62-814C-8C7E-2173B67AD1BA}"/>
              </a:ext>
            </a:extLst>
          </p:cNvPr>
          <p:cNvSpPr>
            <a:spLocks noGrp="1"/>
          </p:cNvSpPr>
          <p:nvPr>
            <p:ph type="body" sz="quarter" idx="18" hasCustomPrompt="1"/>
          </p:nvPr>
        </p:nvSpPr>
        <p:spPr>
          <a:xfrm>
            <a:off x="4752131" y="1186249"/>
            <a:ext cx="4229100" cy="847089"/>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084A95DD-AAEF-F04D-996D-A168E8114749}"/>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6" name="Slide Number Placeholder 5">
            <a:extLst>
              <a:ext uri="{FF2B5EF4-FFF2-40B4-BE49-F238E27FC236}">
                <a16:creationId xmlns:a16="http://schemas.microsoft.com/office/drawing/2014/main" id="{17239AC7-0885-7F4C-AFEA-59AEED453C9C}"/>
              </a:ext>
            </a:extLst>
          </p:cNvPr>
          <p:cNvSpPr>
            <a:spLocks noGrp="1"/>
          </p:cNvSpPr>
          <p:nvPr>
            <p:ph type="sldNum" sz="quarter" idx="12"/>
          </p:nvPr>
        </p:nvSpPr>
        <p:spPr>
          <a:xfrm>
            <a:off x="8485459" y="4972051"/>
            <a:ext cx="550592" cy="182739"/>
          </a:xfrm>
        </p:spPr>
        <p:txBody>
          <a:bodyPr/>
          <a:lstStyle>
            <a:lvl1pPr>
              <a:defRPr b="0" i="0">
                <a:latin typeface="Palatino Linotype" panose="02040502050505030304" pitchFamily="18" charset="0"/>
              </a:defRPr>
            </a:lvl1pPr>
          </a:lstStyle>
          <a:p>
            <a:fld id="{7691CCDB-B024-8747-B233-CAD1CBC7A901}" type="slidenum">
              <a:rPr lang="en-US" smtClean="0"/>
              <a:pPr/>
              <a:t>‹#›</a:t>
            </a:fld>
            <a:endParaRPr lang="en-US" dirty="0"/>
          </a:p>
        </p:txBody>
      </p:sp>
      <p:sp>
        <p:nvSpPr>
          <p:cNvPr id="11" name="Title 5">
            <a:extLst>
              <a:ext uri="{FF2B5EF4-FFF2-40B4-BE49-F238E27FC236}">
                <a16:creationId xmlns:a16="http://schemas.microsoft.com/office/drawing/2014/main" id="{2503009B-3FA0-ED4B-9089-09C566032169}"/>
              </a:ext>
            </a:extLst>
          </p:cNvPr>
          <p:cNvSpPr>
            <a:spLocks noGrp="1"/>
          </p:cNvSpPr>
          <p:nvPr>
            <p:ph type="title" hasCustomPrompt="1"/>
          </p:nvPr>
        </p:nvSpPr>
        <p:spPr>
          <a:xfrm>
            <a:off x="180131" y="257175"/>
            <a:ext cx="8801100" cy="327711"/>
          </a:xfrm>
        </p:spPr>
        <p:txBody>
          <a:bodyPr anchor="ct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7" name="Text Placeholder 65">
            <a:extLst>
              <a:ext uri="{FF2B5EF4-FFF2-40B4-BE49-F238E27FC236}">
                <a16:creationId xmlns:a16="http://schemas.microsoft.com/office/drawing/2014/main" id="{AB5C1542-25D2-4F44-8E77-2B68F6E7A501}"/>
              </a:ext>
            </a:extLst>
          </p:cNvPr>
          <p:cNvSpPr>
            <a:spLocks noGrp="1"/>
          </p:cNvSpPr>
          <p:nvPr>
            <p:ph type="body" sz="quarter" idx="20" hasCustomPrompt="1"/>
          </p:nvPr>
        </p:nvSpPr>
        <p:spPr>
          <a:xfrm>
            <a:off x="180132" y="602162"/>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 Placeholder 46">
            <a:extLst>
              <a:ext uri="{FF2B5EF4-FFF2-40B4-BE49-F238E27FC236}">
                <a16:creationId xmlns:a16="http://schemas.microsoft.com/office/drawing/2014/main" id="{803F224D-4A55-CF40-B7E6-AC8D3E3B7248}"/>
              </a:ext>
            </a:extLst>
          </p:cNvPr>
          <p:cNvSpPr>
            <a:spLocks noGrp="1"/>
          </p:cNvSpPr>
          <p:nvPr>
            <p:ph type="body" sz="quarter" idx="21"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47" name="TextBox 46">
            <a:extLst>
              <a:ext uri="{FF2B5EF4-FFF2-40B4-BE49-F238E27FC236}">
                <a16:creationId xmlns:a16="http://schemas.microsoft.com/office/drawing/2014/main" id="{3F0C076A-742B-4247-AB97-5B3FC1D21B4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Subtitle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(within shape holder):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74934113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w/ Image | Octagon Frame">
    <p:bg>
      <p:bgPr>
        <a:solidFill>
          <a:schemeClr val="accent1"/>
        </a:solidFill>
        <a:effectLst/>
      </p:bgPr>
    </p:bg>
    <p:spTree>
      <p:nvGrpSpPr>
        <p:cNvPr id="1" name=""/>
        <p:cNvGrpSpPr/>
        <p:nvPr/>
      </p:nvGrpSpPr>
      <p:grpSpPr>
        <a:xfrm>
          <a:off x="0" y="0"/>
          <a:ext cx="0" cy="0"/>
          <a:chOff x="0" y="0"/>
          <a:chExt cx="0" cy="0"/>
        </a:xfrm>
      </p:grpSpPr>
      <p:sp>
        <p:nvSpPr>
          <p:cNvPr id="80" name="Picture Placeholder 79">
            <a:extLst>
              <a:ext uri="{FF2B5EF4-FFF2-40B4-BE49-F238E27FC236}">
                <a16:creationId xmlns:a16="http://schemas.microsoft.com/office/drawing/2014/main" id="{1B73BACB-D968-114A-8EC2-194EBB979DB9}"/>
              </a:ext>
            </a:extLst>
          </p:cNvPr>
          <p:cNvSpPr>
            <a:spLocks noGrp="1"/>
          </p:cNvSpPr>
          <p:nvPr>
            <p:ph type="pic" sz="quarter" idx="15" hasCustomPrompt="1"/>
          </p:nvPr>
        </p:nvSpPr>
        <p:spPr>
          <a:xfrm>
            <a:off x="176310" y="697944"/>
            <a:ext cx="4228339" cy="4228258"/>
          </a:xfrm>
          <a:custGeom>
            <a:avLst/>
            <a:gdLst>
              <a:gd name="connsiteX0" fmla="*/ 1755680 w 5637785"/>
              <a:gd name="connsiteY0" fmla="*/ 0 h 5637677"/>
              <a:gd name="connsiteX1" fmla="*/ 3881946 w 5637785"/>
              <a:gd name="connsiteY1" fmla="*/ 0 h 5637677"/>
              <a:gd name="connsiteX2" fmla="*/ 4060419 w 5637785"/>
              <a:gd name="connsiteY2" fmla="*/ 73935 h 5637677"/>
              <a:gd name="connsiteX3" fmla="*/ 5563742 w 5637785"/>
              <a:gd name="connsiteY3" fmla="*/ 1577259 h 5637677"/>
              <a:gd name="connsiteX4" fmla="*/ 5637785 w 5637785"/>
              <a:gd name="connsiteY4" fmla="*/ 1755732 h 5637677"/>
              <a:gd name="connsiteX5" fmla="*/ 5637785 w 5637785"/>
              <a:gd name="connsiteY5" fmla="*/ 3881945 h 5637677"/>
              <a:gd name="connsiteX6" fmla="*/ 5563849 w 5637785"/>
              <a:gd name="connsiteY6" fmla="*/ 4060417 h 5637677"/>
              <a:gd name="connsiteX7" fmla="*/ 4060526 w 5637785"/>
              <a:gd name="connsiteY7" fmla="*/ 5563741 h 5637677"/>
              <a:gd name="connsiteX8" fmla="*/ 3882053 w 5637785"/>
              <a:gd name="connsiteY8" fmla="*/ 5637677 h 5637677"/>
              <a:gd name="connsiteX9" fmla="*/ 1755680 w 5637785"/>
              <a:gd name="connsiteY9" fmla="*/ 5637677 h 5637677"/>
              <a:gd name="connsiteX10" fmla="*/ 1577207 w 5637785"/>
              <a:gd name="connsiteY10" fmla="*/ 5563741 h 5637677"/>
              <a:gd name="connsiteX11" fmla="*/ 73883 w 5637785"/>
              <a:gd name="connsiteY11" fmla="*/ 4060417 h 5637677"/>
              <a:gd name="connsiteX12" fmla="*/ 1 w 5637785"/>
              <a:gd name="connsiteY12" fmla="*/ 3881945 h 5637677"/>
              <a:gd name="connsiteX13" fmla="*/ 1 w 5637785"/>
              <a:gd name="connsiteY13" fmla="*/ 1755732 h 5637677"/>
              <a:gd name="connsiteX14" fmla="*/ 73883 w 5637785"/>
              <a:gd name="connsiteY14" fmla="*/ 1577259 h 5637677"/>
              <a:gd name="connsiteX15" fmla="*/ 1577207 w 5637785"/>
              <a:gd name="connsiteY15" fmla="*/ 73935 h 5637677"/>
              <a:gd name="connsiteX16" fmla="*/ 1755680 w 5637785"/>
              <a:gd name="connsiteY16" fmla="*/ 0 h 563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7785" h="5637677">
                <a:moveTo>
                  <a:pt x="1755680" y="0"/>
                </a:moveTo>
                <a:lnTo>
                  <a:pt x="3881946" y="0"/>
                </a:lnTo>
                <a:cubicBezTo>
                  <a:pt x="3948889" y="4"/>
                  <a:pt x="4013088" y="26599"/>
                  <a:pt x="4060419" y="73935"/>
                </a:cubicBezTo>
                <a:lnTo>
                  <a:pt x="5563742" y="1577259"/>
                </a:lnTo>
                <a:cubicBezTo>
                  <a:pt x="5611142" y="1624563"/>
                  <a:pt x="5637785" y="1688772"/>
                  <a:pt x="5637785" y="1755732"/>
                </a:cubicBezTo>
                <a:lnTo>
                  <a:pt x="5637785" y="3881945"/>
                </a:lnTo>
                <a:cubicBezTo>
                  <a:pt x="5637785" y="3948888"/>
                  <a:pt x="5611196" y="4013087"/>
                  <a:pt x="5563849" y="4060417"/>
                </a:cubicBezTo>
                <a:lnTo>
                  <a:pt x="4060526" y="5563741"/>
                </a:lnTo>
                <a:cubicBezTo>
                  <a:pt x="4013195" y="5611087"/>
                  <a:pt x="3948996" y="5637677"/>
                  <a:pt x="3882053" y="5637677"/>
                </a:cubicBezTo>
                <a:lnTo>
                  <a:pt x="1755680" y="5637677"/>
                </a:lnTo>
                <a:cubicBezTo>
                  <a:pt x="1688736" y="5637677"/>
                  <a:pt x="1624537" y="5611087"/>
                  <a:pt x="1577207" y="5563741"/>
                </a:cubicBezTo>
                <a:lnTo>
                  <a:pt x="73883" y="4060417"/>
                </a:lnTo>
                <a:cubicBezTo>
                  <a:pt x="26581" y="4013066"/>
                  <a:pt x="8" y="3948877"/>
                  <a:pt x="1" y="3881945"/>
                </a:cubicBezTo>
                <a:lnTo>
                  <a:pt x="1" y="1755732"/>
                </a:lnTo>
                <a:cubicBezTo>
                  <a:pt x="-10" y="1688799"/>
                  <a:pt x="26566" y="1624600"/>
                  <a:pt x="73883" y="1577259"/>
                </a:cubicBezTo>
                <a:lnTo>
                  <a:pt x="1577207" y="73935"/>
                </a:lnTo>
                <a:cubicBezTo>
                  <a:pt x="1624537" y="26599"/>
                  <a:pt x="1688736" y="4"/>
                  <a:pt x="1755680"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Octagon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69A3CE27-60B0-A749-AA94-2C9415BC4C23}"/>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E32340FA-23CA-8243-A081-0FD00E3B386E}"/>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066AAF42-6E3F-5440-B9F0-4BA4974EFF46}"/>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614DBFDE-4962-AA43-993D-97D220EC5B4D}"/>
              </a:ext>
            </a:extLst>
          </p:cNvPr>
          <p:cNvSpPr>
            <a:spLocks noGrp="1"/>
          </p:cNvSpPr>
          <p:nvPr>
            <p:ph type="body" sz="quarter" idx="21"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71FAB0FE-3B4D-FB46-BAF7-842480C8B8AB}"/>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Octagon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5087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1">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15" name="TextBox 14">
            <a:extLst>
              <a:ext uri="{FF2B5EF4-FFF2-40B4-BE49-F238E27FC236}">
                <a16:creationId xmlns:a16="http://schemas.microsoft.com/office/drawing/2014/main" id="{A7D8073F-696A-4D4B-8C5C-41A93B145C5A}"/>
              </a:ext>
            </a:extLst>
          </p:cNvPr>
          <p:cNvSpPr txBox="1"/>
          <p:nvPr userDrawn="1"/>
        </p:nvSpPr>
        <p:spPr>
          <a:xfrm>
            <a:off x="152400" y="-853441"/>
            <a:ext cx="8801100" cy="853441"/>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Slide Type:</a:t>
            </a:r>
          </a:p>
          <a:p>
            <a:pPr algn="ctr"/>
            <a:r>
              <a:rPr lang="en-US" sz="1600" b="0" i="0" dirty="0">
                <a:solidFill>
                  <a:srgbClr val="808080"/>
                </a:solidFill>
                <a:latin typeface="Palatino Linotype" panose="02040502050505030304" pitchFamily="18" charset="0"/>
              </a:rPr>
              <a:t>Agenda Slide – No Image</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2" name="TextBox 11">
            <a:extLst>
              <a:ext uri="{FF2B5EF4-FFF2-40B4-BE49-F238E27FC236}">
                <a16:creationId xmlns:a16="http://schemas.microsoft.com/office/drawing/2014/main" id="{E5AC8940-08BC-D94D-828A-E6980495F048}"/>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Agenda Items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16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 </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Tree>
    <p:extLst>
      <p:ext uri="{BB962C8B-B14F-4D97-AF65-F5344CB8AC3E}">
        <p14:creationId xmlns:p14="http://schemas.microsoft.com/office/powerpoint/2010/main" val="123969279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w/ Image | Barrel Frame">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4BA46AC-98FC-DD46-BA51-BA3AC237A15A}"/>
              </a:ext>
            </a:extLst>
          </p:cNvPr>
          <p:cNvSpPr>
            <a:spLocks noGrp="1"/>
          </p:cNvSpPr>
          <p:nvPr>
            <p:ph type="pic" sz="quarter" idx="18" hasCustomPrompt="1"/>
          </p:nvPr>
        </p:nvSpPr>
        <p:spPr>
          <a:xfrm>
            <a:off x="181535" y="695479"/>
            <a:ext cx="4229099" cy="4279436"/>
          </a:xfrm>
          <a:custGeom>
            <a:avLst/>
            <a:gdLst>
              <a:gd name="connsiteX0" fmla="*/ 924224 w 5638798"/>
              <a:gd name="connsiteY0" fmla="*/ 0 h 5705915"/>
              <a:gd name="connsiteX1" fmla="*/ 1130990 w 5638798"/>
              <a:gd name="connsiteY1" fmla="*/ 0 h 5705915"/>
              <a:gd name="connsiteX2" fmla="*/ 1336657 w 5638798"/>
              <a:gd name="connsiteY2" fmla="*/ 0 h 5705915"/>
              <a:gd name="connsiteX3" fmla="*/ 4302142 w 5638798"/>
              <a:gd name="connsiteY3" fmla="*/ 0 h 5705915"/>
              <a:gd name="connsiteX4" fmla="*/ 4714629 w 5638798"/>
              <a:gd name="connsiteY4" fmla="*/ 0 h 5705915"/>
              <a:gd name="connsiteX5" fmla="*/ 4831814 w 5638798"/>
              <a:gd name="connsiteY5" fmla="*/ 68800 h 5705915"/>
              <a:gd name="connsiteX6" fmla="*/ 5638798 w 5638798"/>
              <a:gd name="connsiteY6" fmla="*/ 2852984 h 5705915"/>
              <a:gd name="connsiteX7" fmla="*/ 4831814 w 5638798"/>
              <a:gd name="connsiteY7" fmla="*/ 5637168 h 5705915"/>
              <a:gd name="connsiteX8" fmla="*/ 4714629 w 5638798"/>
              <a:gd name="connsiteY8" fmla="*/ 5705915 h 5705915"/>
              <a:gd name="connsiteX9" fmla="*/ 4507804 w 5638798"/>
              <a:gd name="connsiteY9" fmla="*/ 5705915 h 5705915"/>
              <a:gd name="connsiteX10" fmla="*/ 4302142 w 5638798"/>
              <a:gd name="connsiteY10" fmla="*/ 5705915 h 5705915"/>
              <a:gd name="connsiteX11" fmla="*/ 1336657 w 5638798"/>
              <a:gd name="connsiteY11" fmla="*/ 5705915 h 5705915"/>
              <a:gd name="connsiteX12" fmla="*/ 1130990 w 5638798"/>
              <a:gd name="connsiteY12" fmla="*/ 5705915 h 5705915"/>
              <a:gd name="connsiteX13" fmla="*/ 924224 w 5638798"/>
              <a:gd name="connsiteY13" fmla="*/ 5705915 h 5705915"/>
              <a:gd name="connsiteX14" fmla="*/ 806985 w 5638798"/>
              <a:gd name="connsiteY14" fmla="*/ 5637168 h 5705915"/>
              <a:gd name="connsiteX15" fmla="*/ 0 w 5638798"/>
              <a:gd name="connsiteY15" fmla="*/ 2852984 h 5705915"/>
              <a:gd name="connsiteX16" fmla="*/ 806985 w 5638798"/>
              <a:gd name="connsiteY16" fmla="*/ 68800 h 5705915"/>
              <a:gd name="connsiteX17" fmla="*/ 924224 w 5638798"/>
              <a:gd name="connsiteY17" fmla="*/ 0 h 570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38798" h="5705915">
                <a:moveTo>
                  <a:pt x="924224" y="0"/>
                </a:moveTo>
                <a:lnTo>
                  <a:pt x="1130990" y="0"/>
                </a:lnTo>
                <a:lnTo>
                  <a:pt x="1336657" y="0"/>
                </a:lnTo>
                <a:lnTo>
                  <a:pt x="4302142" y="0"/>
                </a:lnTo>
                <a:lnTo>
                  <a:pt x="4714629" y="0"/>
                </a:lnTo>
                <a:cubicBezTo>
                  <a:pt x="4750794" y="0"/>
                  <a:pt x="4792987" y="8200"/>
                  <a:pt x="4831814" y="68800"/>
                </a:cubicBezTo>
                <a:cubicBezTo>
                  <a:pt x="5367287" y="904132"/>
                  <a:pt x="5638798" y="1840900"/>
                  <a:pt x="5638798" y="2852984"/>
                </a:cubicBezTo>
                <a:cubicBezTo>
                  <a:pt x="5638798" y="3865069"/>
                  <a:pt x="5367287" y="4801837"/>
                  <a:pt x="4831814" y="5637168"/>
                </a:cubicBezTo>
                <a:cubicBezTo>
                  <a:pt x="4792987" y="5697769"/>
                  <a:pt x="4750794" y="5705915"/>
                  <a:pt x="4714629" y="5705915"/>
                </a:cubicBezTo>
                <a:lnTo>
                  <a:pt x="4507804" y="5705915"/>
                </a:lnTo>
                <a:lnTo>
                  <a:pt x="4302142" y="5705915"/>
                </a:lnTo>
                <a:lnTo>
                  <a:pt x="1336657" y="5705915"/>
                </a:lnTo>
                <a:lnTo>
                  <a:pt x="1130990" y="5705915"/>
                </a:lnTo>
                <a:lnTo>
                  <a:pt x="924224" y="5705915"/>
                </a:lnTo>
                <a:cubicBezTo>
                  <a:pt x="888058" y="5705915"/>
                  <a:pt x="845812" y="5697769"/>
                  <a:pt x="806985" y="5637168"/>
                </a:cubicBezTo>
                <a:cubicBezTo>
                  <a:pt x="271511" y="4801837"/>
                  <a:pt x="0" y="3865069"/>
                  <a:pt x="0" y="2852984"/>
                </a:cubicBezTo>
                <a:cubicBezTo>
                  <a:pt x="0" y="1840900"/>
                  <a:pt x="271511" y="904132"/>
                  <a:pt x="806985" y="68800"/>
                </a:cubicBezTo>
                <a:cubicBezTo>
                  <a:pt x="845812" y="8200"/>
                  <a:pt x="888058" y="0"/>
                  <a:pt x="92422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80131"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Barrel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A64C2D97-3966-514D-99CF-EDCCE37BFF00}"/>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05275AF4-1D10-C447-B891-B34661F22D09}"/>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94514B85-AA77-A048-B30D-23020F018A85}"/>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EF5BFC41-5A5F-134A-AB93-90CB7DC274E3}"/>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78546C08-1E73-8541-8DDB-3FD8FCE71B67}"/>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Barrel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682925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w/ Image | Pennant Frame">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2EC69CF5-B176-B747-AD35-003EA6C40618}"/>
              </a:ext>
            </a:extLst>
          </p:cNvPr>
          <p:cNvSpPr>
            <a:spLocks noGrp="1"/>
          </p:cNvSpPr>
          <p:nvPr>
            <p:ph type="pic" sz="quarter" idx="16" hasCustomPrompt="1"/>
          </p:nvPr>
        </p:nvSpPr>
        <p:spPr>
          <a:xfrm>
            <a:off x="266700" y="690907"/>
            <a:ext cx="4247059" cy="4294929"/>
          </a:xfrm>
          <a:custGeom>
            <a:avLst/>
            <a:gdLst>
              <a:gd name="connsiteX0" fmla="*/ 156348 w 5662745"/>
              <a:gd name="connsiteY0" fmla="*/ 0 h 5726572"/>
              <a:gd name="connsiteX1" fmla="*/ 5506398 w 5662745"/>
              <a:gd name="connsiteY1" fmla="*/ 0 h 5726572"/>
              <a:gd name="connsiteX2" fmla="*/ 5506464 w 5662745"/>
              <a:gd name="connsiteY2" fmla="*/ 0 h 5726572"/>
              <a:gd name="connsiteX3" fmla="*/ 5662745 w 5662745"/>
              <a:gd name="connsiteY3" fmla="*/ 156413 h 5726572"/>
              <a:gd name="connsiteX4" fmla="*/ 5662745 w 5662745"/>
              <a:gd name="connsiteY4" fmla="*/ 1617456 h 5726572"/>
              <a:gd name="connsiteX5" fmla="*/ 5662745 w 5662745"/>
              <a:gd name="connsiteY5" fmla="*/ 2932906 h 5726572"/>
              <a:gd name="connsiteX6" fmla="*/ 5662745 w 5662745"/>
              <a:gd name="connsiteY6" fmla="*/ 3638178 h 5726572"/>
              <a:gd name="connsiteX7" fmla="*/ 5597931 w 5662745"/>
              <a:gd name="connsiteY7" fmla="*/ 3764961 h 5726572"/>
              <a:gd name="connsiteX8" fmla="*/ 2922906 w 5662745"/>
              <a:gd name="connsiteY8" fmla="*/ 5697008 h 5726572"/>
              <a:gd name="connsiteX9" fmla="*/ 2739840 w 5662745"/>
              <a:gd name="connsiteY9" fmla="*/ 5697008 h 5726572"/>
              <a:gd name="connsiteX10" fmla="*/ 64815 w 5662745"/>
              <a:gd name="connsiteY10" fmla="*/ 3764961 h 5726572"/>
              <a:gd name="connsiteX11" fmla="*/ 1 w 5662745"/>
              <a:gd name="connsiteY11" fmla="*/ 3638178 h 5726572"/>
              <a:gd name="connsiteX12" fmla="*/ 1 w 5662745"/>
              <a:gd name="connsiteY12" fmla="*/ 2932906 h 5726572"/>
              <a:gd name="connsiteX13" fmla="*/ 1 w 5662745"/>
              <a:gd name="connsiteY13" fmla="*/ 1617456 h 5726572"/>
              <a:gd name="connsiteX14" fmla="*/ 1 w 5662745"/>
              <a:gd name="connsiteY14" fmla="*/ 156413 h 5726572"/>
              <a:gd name="connsiteX15" fmla="*/ 1 w 5662745"/>
              <a:gd name="connsiteY15" fmla="*/ 156347 h 5726572"/>
              <a:gd name="connsiteX16" fmla="*/ 156348 w 5662745"/>
              <a:gd name="connsiteY16" fmla="*/ 0 h 57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2745" h="5726572">
                <a:moveTo>
                  <a:pt x="156348" y="0"/>
                </a:moveTo>
                <a:lnTo>
                  <a:pt x="5506398" y="0"/>
                </a:lnTo>
                <a:cubicBezTo>
                  <a:pt x="5506420" y="0"/>
                  <a:pt x="5506442" y="0"/>
                  <a:pt x="5506464" y="0"/>
                </a:cubicBezTo>
                <a:cubicBezTo>
                  <a:pt x="5592812" y="37"/>
                  <a:pt x="5662781" y="70065"/>
                  <a:pt x="5662745" y="156413"/>
                </a:cubicBezTo>
                <a:lnTo>
                  <a:pt x="5662745" y="1617456"/>
                </a:lnTo>
                <a:lnTo>
                  <a:pt x="5662745" y="2932906"/>
                </a:lnTo>
                <a:lnTo>
                  <a:pt x="5662745" y="3638178"/>
                </a:lnTo>
                <a:cubicBezTo>
                  <a:pt x="5662755" y="3688395"/>
                  <a:pt x="5638643" y="3735562"/>
                  <a:pt x="5597931" y="3764961"/>
                </a:cubicBezTo>
                <a:lnTo>
                  <a:pt x="2922906" y="5697008"/>
                </a:lnTo>
                <a:cubicBezTo>
                  <a:pt x="2868250" y="5736427"/>
                  <a:pt x="2794496" y="5736427"/>
                  <a:pt x="2739840" y="5697008"/>
                </a:cubicBezTo>
                <a:lnTo>
                  <a:pt x="64815" y="3764961"/>
                </a:lnTo>
                <a:cubicBezTo>
                  <a:pt x="24103" y="3735562"/>
                  <a:pt x="-9" y="3688395"/>
                  <a:pt x="1" y="3638178"/>
                </a:cubicBezTo>
                <a:lnTo>
                  <a:pt x="1" y="2932906"/>
                </a:lnTo>
                <a:lnTo>
                  <a:pt x="1" y="1617456"/>
                </a:lnTo>
                <a:lnTo>
                  <a:pt x="1" y="156413"/>
                </a:lnTo>
                <a:cubicBezTo>
                  <a:pt x="1" y="156391"/>
                  <a:pt x="1" y="156369"/>
                  <a:pt x="1" y="156347"/>
                </a:cubicBezTo>
                <a:cubicBezTo>
                  <a:pt x="1" y="69999"/>
                  <a:pt x="70000" y="0"/>
                  <a:pt x="156348"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33" name="TextBox 32">
            <a:extLst>
              <a:ext uri="{FF2B5EF4-FFF2-40B4-BE49-F238E27FC236}">
                <a16:creationId xmlns:a16="http://schemas.microsoft.com/office/drawing/2014/main" id="{68A41178-4828-B74F-B597-7FD34883F753}"/>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Pennant Frame</a:t>
            </a:r>
          </a:p>
        </p:txBody>
      </p:sp>
      <p:sp>
        <p:nvSpPr>
          <p:cNvPr id="34" name="Footer Placeholder 33">
            <a:extLst>
              <a:ext uri="{FF2B5EF4-FFF2-40B4-BE49-F238E27FC236}">
                <a16:creationId xmlns:a16="http://schemas.microsoft.com/office/drawing/2014/main" id="{509919CE-04D4-EA46-9107-E478D04393E0}"/>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0E61F1E6-DFFA-5F41-B1AF-5466A55091C4}"/>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4C434434-553A-AA42-8DDA-719B2639F052}"/>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83E0A906-D354-D944-B7D0-C29B36E14838}"/>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45A4C29F-04EE-D44F-87CC-FBB5A278DFBF}"/>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AF2C7295-BA0E-8A4A-B4C5-58CDB9CCECA3}"/>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Pennant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200122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w/ Image | Hexagon Frame">
    <p:bg>
      <p:bgPr>
        <a:solidFill>
          <a:schemeClr val="accent1"/>
        </a:solidFill>
        <a:effectLst/>
      </p:bgPr>
    </p:bg>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96D50D9D-10E8-4746-81CA-DCE7F43927A7}"/>
              </a:ext>
            </a:extLst>
          </p:cNvPr>
          <p:cNvSpPr>
            <a:spLocks noGrp="1"/>
          </p:cNvSpPr>
          <p:nvPr>
            <p:ph type="pic" sz="quarter" idx="16" hasCustomPrompt="1"/>
          </p:nvPr>
        </p:nvSpPr>
        <p:spPr>
          <a:xfrm>
            <a:off x="271477" y="685799"/>
            <a:ext cx="4224323" cy="4286250"/>
          </a:xfrm>
          <a:custGeom>
            <a:avLst/>
            <a:gdLst>
              <a:gd name="connsiteX0" fmla="*/ 1727764 w 5632431"/>
              <a:gd name="connsiteY0" fmla="*/ 0 h 5715000"/>
              <a:gd name="connsiteX1" fmla="*/ 2765955 w 5632431"/>
              <a:gd name="connsiteY1" fmla="*/ 1 h 5715000"/>
              <a:gd name="connsiteX2" fmla="*/ 3904607 w 5632431"/>
              <a:gd name="connsiteY2" fmla="*/ 1 h 5715000"/>
              <a:gd name="connsiteX3" fmla="*/ 4064608 w 5632431"/>
              <a:gd name="connsiteY3" fmla="*/ 92309 h 5715000"/>
              <a:gd name="connsiteX4" fmla="*/ 5607697 w 5632431"/>
              <a:gd name="connsiteY4" fmla="*/ 2765007 h 5715000"/>
              <a:gd name="connsiteX5" fmla="*/ 5607697 w 5632431"/>
              <a:gd name="connsiteY5" fmla="*/ 2949625 h 5715000"/>
              <a:gd name="connsiteX6" fmla="*/ 4064791 w 5632431"/>
              <a:gd name="connsiteY6" fmla="*/ 5622569 h 5715000"/>
              <a:gd name="connsiteX7" fmla="*/ 3904729 w 5632431"/>
              <a:gd name="connsiteY7" fmla="*/ 5715000 h 5715000"/>
              <a:gd name="connsiteX8" fmla="*/ 3675290 w 5632431"/>
              <a:gd name="connsiteY8" fmla="*/ 5715000 h 5715000"/>
              <a:gd name="connsiteX9" fmla="*/ 2790051 w 5632431"/>
              <a:gd name="connsiteY9" fmla="*/ 5715000 h 5715000"/>
              <a:gd name="connsiteX10" fmla="*/ 2765953 w 5632431"/>
              <a:gd name="connsiteY10" fmla="*/ 5715000 h 5715000"/>
              <a:gd name="connsiteX11" fmla="*/ 1727763 w 5632431"/>
              <a:gd name="connsiteY11" fmla="*/ 5714999 h 5715000"/>
              <a:gd name="connsiteX12" fmla="*/ 1567762 w 5632431"/>
              <a:gd name="connsiteY12" fmla="*/ 5622691 h 5715000"/>
              <a:gd name="connsiteX13" fmla="*/ 24735 w 5632431"/>
              <a:gd name="connsiteY13" fmla="*/ 2949869 h 5715000"/>
              <a:gd name="connsiteX14" fmla="*/ 24735 w 5632431"/>
              <a:gd name="connsiteY14" fmla="*/ 2765253 h 5715000"/>
              <a:gd name="connsiteX15" fmla="*/ 1567763 w 5632431"/>
              <a:gd name="connsiteY15" fmla="*/ 92308 h 5715000"/>
              <a:gd name="connsiteX16" fmla="*/ 1727764 w 5632431"/>
              <a:gd name="connsiteY1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2431" h="5715000">
                <a:moveTo>
                  <a:pt x="1727764" y="0"/>
                </a:moveTo>
                <a:lnTo>
                  <a:pt x="2765955" y="1"/>
                </a:lnTo>
                <a:lnTo>
                  <a:pt x="3904607" y="1"/>
                </a:lnTo>
                <a:cubicBezTo>
                  <a:pt x="3970606" y="-42"/>
                  <a:pt x="4031608" y="35151"/>
                  <a:pt x="4064608" y="92309"/>
                </a:cubicBezTo>
                <a:lnTo>
                  <a:pt x="5607697" y="2765007"/>
                </a:lnTo>
                <a:cubicBezTo>
                  <a:pt x="5640676" y="2822128"/>
                  <a:pt x="5640676" y="2892503"/>
                  <a:pt x="5607697" y="2949625"/>
                </a:cubicBezTo>
                <a:lnTo>
                  <a:pt x="4064791" y="5622569"/>
                </a:lnTo>
                <a:cubicBezTo>
                  <a:pt x="4031812" y="5679792"/>
                  <a:pt x="3970776" y="5715039"/>
                  <a:pt x="3904729" y="5715000"/>
                </a:cubicBezTo>
                <a:lnTo>
                  <a:pt x="3675290" y="5715000"/>
                </a:lnTo>
                <a:lnTo>
                  <a:pt x="2790051" y="5715000"/>
                </a:lnTo>
                <a:lnTo>
                  <a:pt x="2765953" y="5715000"/>
                </a:lnTo>
                <a:lnTo>
                  <a:pt x="1727763" y="5714999"/>
                </a:lnTo>
                <a:cubicBezTo>
                  <a:pt x="1661764" y="5715042"/>
                  <a:pt x="1600762" y="5679848"/>
                  <a:pt x="1567762" y="5622691"/>
                </a:cubicBezTo>
                <a:lnTo>
                  <a:pt x="24735" y="2949869"/>
                </a:lnTo>
                <a:cubicBezTo>
                  <a:pt x="-8244" y="2892749"/>
                  <a:pt x="-8244" y="2822373"/>
                  <a:pt x="24735" y="2765253"/>
                </a:cubicBezTo>
                <a:lnTo>
                  <a:pt x="1567763" y="92308"/>
                </a:lnTo>
                <a:cubicBezTo>
                  <a:pt x="1600819" y="35208"/>
                  <a:pt x="1661786" y="34"/>
                  <a:pt x="1727764"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solidFill>
                  <a:schemeClr val="tx1"/>
                </a:solidFill>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42" name="Text Placeholder 65">
            <a:extLst>
              <a:ext uri="{FF2B5EF4-FFF2-40B4-BE49-F238E27FC236}">
                <a16:creationId xmlns:a16="http://schemas.microsoft.com/office/drawing/2014/main" id="{906C2DA4-C243-9E4C-8A1C-B4BD1442B0B7}"/>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46">
            <a:extLst>
              <a:ext uri="{FF2B5EF4-FFF2-40B4-BE49-F238E27FC236}">
                <a16:creationId xmlns:a16="http://schemas.microsoft.com/office/drawing/2014/main" id="{C2E6288E-E83D-1542-8A8F-3D0ADA85AB67}"/>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70" name="TextBox 69">
            <a:extLst>
              <a:ext uri="{FF2B5EF4-FFF2-40B4-BE49-F238E27FC236}">
                <a16:creationId xmlns:a16="http://schemas.microsoft.com/office/drawing/2014/main" id="{E434906E-9E46-6743-B768-B30A4D28C63E}"/>
              </a:ext>
            </a:extLst>
          </p:cNvPr>
          <p:cNvSpPr txBox="1"/>
          <p:nvPr userDrawn="1"/>
        </p:nvSpPr>
        <p:spPr>
          <a:xfrm>
            <a:off x="242048"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Hexagon Frame</a:t>
            </a:r>
          </a:p>
        </p:txBody>
      </p:sp>
      <p:sp>
        <p:nvSpPr>
          <p:cNvPr id="71" name="Footer Placeholder 70">
            <a:extLst>
              <a:ext uri="{FF2B5EF4-FFF2-40B4-BE49-F238E27FC236}">
                <a16:creationId xmlns:a16="http://schemas.microsoft.com/office/drawing/2014/main" id="{B70E3B0D-0A14-4449-A29E-A9EBC3A9F48B}"/>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2" name="Title 5">
            <a:extLst>
              <a:ext uri="{FF2B5EF4-FFF2-40B4-BE49-F238E27FC236}">
                <a16:creationId xmlns:a16="http://schemas.microsoft.com/office/drawing/2014/main" id="{4AA31FCA-A09E-7C41-8E13-92C1075689BF}"/>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0" name="TextBox 9">
            <a:extLst>
              <a:ext uri="{FF2B5EF4-FFF2-40B4-BE49-F238E27FC236}">
                <a16:creationId xmlns:a16="http://schemas.microsoft.com/office/drawing/2014/main" id="{B4BB479D-6560-4943-86ED-142CCF21980C}"/>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1" name="Text Placeholder 46">
            <a:extLst>
              <a:ext uri="{FF2B5EF4-FFF2-40B4-BE49-F238E27FC236}">
                <a16:creationId xmlns:a16="http://schemas.microsoft.com/office/drawing/2014/main" id="{326D0548-B942-434C-9C37-B4BD9A72CF70}"/>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53973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w/ Image | Notched Fram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82D79D-7DBC-994D-8400-E72A46A727A7}"/>
              </a:ext>
            </a:extLst>
          </p:cNvPr>
          <p:cNvSpPr>
            <a:spLocks noGrp="1"/>
          </p:cNvSpPr>
          <p:nvPr>
            <p:ph type="pic" sz="quarter" idx="18" hasCustomPrompt="1"/>
          </p:nvPr>
        </p:nvSpPr>
        <p:spPr>
          <a:xfrm>
            <a:off x="200597" y="685801"/>
            <a:ext cx="4219003" cy="4286250"/>
          </a:xfrm>
          <a:custGeom>
            <a:avLst/>
            <a:gdLst>
              <a:gd name="connsiteX0" fmla="*/ 476535 w 5625337"/>
              <a:gd name="connsiteY0" fmla="*/ 0 h 5715000"/>
              <a:gd name="connsiteX1" fmla="*/ 1487792 w 5625337"/>
              <a:gd name="connsiteY1" fmla="*/ 0 h 5715000"/>
              <a:gd name="connsiteX2" fmla="*/ 1952592 w 5625337"/>
              <a:gd name="connsiteY2" fmla="*/ 0 h 5715000"/>
              <a:gd name="connsiteX3" fmla="*/ 3672747 w 5625337"/>
              <a:gd name="connsiteY3" fmla="*/ 0 h 5715000"/>
              <a:gd name="connsiteX4" fmla="*/ 5148802 w 5625337"/>
              <a:gd name="connsiteY4" fmla="*/ 0 h 5715000"/>
              <a:gd name="connsiteX5" fmla="*/ 5173853 w 5625337"/>
              <a:gd name="connsiteY5" fmla="*/ 25104 h 5715000"/>
              <a:gd name="connsiteX6" fmla="*/ 5600234 w 5625337"/>
              <a:gd name="connsiteY6" fmla="*/ 451486 h 5715000"/>
              <a:gd name="connsiteX7" fmla="*/ 5625337 w 5625337"/>
              <a:gd name="connsiteY7" fmla="*/ 476535 h 5715000"/>
              <a:gd name="connsiteX8" fmla="*/ 5625337 w 5625337"/>
              <a:gd name="connsiteY8" fmla="*/ 5238465 h 5715000"/>
              <a:gd name="connsiteX9" fmla="*/ 5600234 w 5625337"/>
              <a:gd name="connsiteY9" fmla="*/ 5263516 h 5715000"/>
              <a:gd name="connsiteX10" fmla="*/ 5173853 w 5625337"/>
              <a:gd name="connsiteY10" fmla="*/ 5689898 h 5715000"/>
              <a:gd name="connsiteX11" fmla="*/ 5148802 w 5625337"/>
              <a:gd name="connsiteY11" fmla="*/ 5715000 h 5715000"/>
              <a:gd name="connsiteX12" fmla="*/ 4137546 w 5625337"/>
              <a:gd name="connsiteY12" fmla="*/ 5715000 h 5715000"/>
              <a:gd name="connsiteX13" fmla="*/ 3672747 w 5625337"/>
              <a:gd name="connsiteY13" fmla="*/ 5715000 h 5715000"/>
              <a:gd name="connsiteX14" fmla="*/ 1952592 w 5625337"/>
              <a:gd name="connsiteY14" fmla="*/ 5715000 h 5715000"/>
              <a:gd name="connsiteX15" fmla="*/ 1487792 w 5625337"/>
              <a:gd name="connsiteY15" fmla="*/ 5715000 h 5715000"/>
              <a:gd name="connsiteX16" fmla="*/ 476535 w 5625337"/>
              <a:gd name="connsiteY16" fmla="*/ 5715000 h 5715000"/>
              <a:gd name="connsiteX17" fmla="*/ 451485 w 5625337"/>
              <a:gd name="connsiteY17" fmla="*/ 5689898 h 5715000"/>
              <a:gd name="connsiteX18" fmla="*/ 25103 w 5625337"/>
              <a:gd name="connsiteY18" fmla="*/ 5263516 h 5715000"/>
              <a:gd name="connsiteX19" fmla="*/ 0 w 5625337"/>
              <a:gd name="connsiteY19" fmla="*/ 5238465 h 5715000"/>
              <a:gd name="connsiteX20" fmla="*/ 0 w 5625337"/>
              <a:gd name="connsiteY20" fmla="*/ 476535 h 5715000"/>
              <a:gd name="connsiteX21" fmla="*/ 25103 w 5625337"/>
              <a:gd name="connsiteY21" fmla="*/ 451486 h 5715000"/>
              <a:gd name="connsiteX22" fmla="*/ 451485 w 5625337"/>
              <a:gd name="connsiteY22" fmla="*/ 25104 h 5715000"/>
              <a:gd name="connsiteX23" fmla="*/ 476535 w 5625337"/>
              <a:gd name="connsiteY23"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5337" h="5715000">
                <a:moveTo>
                  <a:pt x="476535" y="0"/>
                </a:moveTo>
                <a:lnTo>
                  <a:pt x="1487792" y="0"/>
                </a:lnTo>
                <a:lnTo>
                  <a:pt x="1952592" y="0"/>
                </a:lnTo>
                <a:lnTo>
                  <a:pt x="3672747" y="0"/>
                </a:lnTo>
                <a:lnTo>
                  <a:pt x="5148802" y="0"/>
                </a:lnTo>
                <a:cubicBezTo>
                  <a:pt x="5162572" y="202"/>
                  <a:pt x="5173680" y="11332"/>
                  <a:pt x="5173853" y="25104"/>
                </a:cubicBezTo>
                <a:cubicBezTo>
                  <a:pt x="5186922" y="254956"/>
                  <a:pt x="5370405" y="438414"/>
                  <a:pt x="5600234" y="451486"/>
                </a:cubicBezTo>
                <a:cubicBezTo>
                  <a:pt x="5613961" y="451795"/>
                  <a:pt x="5625017" y="462822"/>
                  <a:pt x="5625337" y="476535"/>
                </a:cubicBezTo>
                <a:lnTo>
                  <a:pt x="5625337" y="5238465"/>
                </a:lnTo>
                <a:cubicBezTo>
                  <a:pt x="5625124" y="5252235"/>
                  <a:pt x="5614014" y="5263344"/>
                  <a:pt x="5600234" y="5263516"/>
                </a:cubicBezTo>
                <a:cubicBezTo>
                  <a:pt x="5370405" y="5276585"/>
                  <a:pt x="5186922" y="5460069"/>
                  <a:pt x="5173853" y="5689898"/>
                </a:cubicBezTo>
                <a:cubicBezTo>
                  <a:pt x="5173542" y="5703624"/>
                  <a:pt x="5162513" y="5714680"/>
                  <a:pt x="5148802" y="5715000"/>
                </a:cubicBezTo>
                <a:lnTo>
                  <a:pt x="4137546" y="5715000"/>
                </a:lnTo>
                <a:lnTo>
                  <a:pt x="3672747" y="5715000"/>
                </a:lnTo>
                <a:lnTo>
                  <a:pt x="1952592" y="5715000"/>
                </a:lnTo>
                <a:lnTo>
                  <a:pt x="1487792" y="5715000"/>
                </a:lnTo>
                <a:lnTo>
                  <a:pt x="476535" y="5715000"/>
                </a:lnTo>
                <a:cubicBezTo>
                  <a:pt x="462764" y="5714787"/>
                  <a:pt x="451657" y="5703677"/>
                  <a:pt x="451485" y="5689898"/>
                </a:cubicBezTo>
                <a:cubicBezTo>
                  <a:pt x="438414" y="5460069"/>
                  <a:pt x="254956" y="5276585"/>
                  <a:pt x="25103" y="5263516"/>
                </a:cubicBezTo>
                <a:cubicBezTo>
                  <a:pt x="11390" y="5263205"/>
                  <a:pt x="339" y="5252177"/>
                  <a:pt x="0" y="5238465"/>
                </a:cubicBezTo>
                <a:lnTo>
                  <a:pt x="0" y="476535"/>
                </a:lnTo>
                <a:cubicBezTo>
                  <a:pt x="202" y="462764"/>
                  <a:pt x="11331" y="451657"/>
                  <a:pt x="25103" y="451486"/>
                </a:cubicBezTo>
                <a:cubicBezTo>
                  <a:pt x="254956" y="438414"/>
                  <a:pt x="438414" y="254956"/>
                  <a:pt x="451485" y="25104"/>
                </a:cubicBezTo>
                <a:cubicBezTo>
                  <a:pt x="451795" y="11390"/>
                  <a:pt x="462822" y="339"/>
                  <a:pt x="476535"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Notched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96009BA2-1B01-6943-A564-BF8C4F711874}"/>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1A17D253-F796-9C4B-BEE8-0476A90457C8}"/>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D49CB0EF-456D-F04F-802F-74535B1C183F}"/>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89AF2B5F-8374-C946-B720-D13E23D1417C}"/>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B290D0FD-C0B8-404D-B743-8FF04CFA6F8F}"/>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Notched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194908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w/ Image | Circle Fram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Circle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9" name="Picture Placeholder 17">
            <a:extLst>
              <a:ext uri="{FF2B5EF4-FFF2-40B4-BE49-F238E27FC236}">
                <a16:creationId xmlns:a16="http://schemas.microsoft.com/office/drawing/2014/main" id="{DA04FC97-0845-5F47-AC90-A38C7D1720A4}"/>
              </a:ext>
            </a:extLst>
          </p:cNvPr>
          <p:cNvSpPr>
            <a:spLocks noGrp="1"/>
          </p:cNvSpPr>
          <p:nvPr>
            <p:ph type="pic" sz="quarter" idx="18" hasCustomPrompt="1"/>
          </p:nvPr>
        </p:nvSpPr>
        <p:spPr>
          <a:xfrm>
            <a:off x="190500" y="685800"/>
            <a:ext cx="4229100" cy="428625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1" name="Title 5">
            <a:extLst>
              <a:ext uri="{FF2B5EF4-FFF2-40B4-BE49-F238E27FC236}">
                <a16:creationId xmlns:a16="http://schemas.microsoft.com/office/drawing/2014/main" id="{530D30E2-21EA-AD42-A50D-7A4E6716342A}"/>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FDA453AE-C8D4-0B40-8AD1-103F94631D12}"/>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0" name="Text Placeholder 65">
            <a:extLst>
              <a:ext uri="{FF2B5EF4-FFF2-40B4-BE49-F238E27FC236}">
                <a16:creationId xmlns:a16="http://schemas.microsoft.com/office/drawing/2014/main" id="{432C83C0-FA23-7F40-A7E5-369B460ED668}"/>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B4C91F62-2903-624C-AEA5-DF0735467141}"/>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05E28A31-11FB-374C-9B36-84A8EDF4D6AD}"/>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Hexagon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4098002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w/ Image | Diamond Fram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Diamond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9" name="Picture Placeholder 12">
            <a:extLst>
              <a:ext uri="{FF2B5EF4-FFF2-40B4-BE49-F238E27FC236}">
                <a16:creationId xmlns:a16="http://schemas.microsoft.com/office/drawing/2014/main" id="{A2D21105-D3B5-9D46-9CC2-138DEC712FB2}"/>
              </a:ext>
            </a:extLst>
          </p:cNvPr>
          <p:cNvSpPr>
            <a:spLocks noGrp="1"/>
          </p:cNvSpPr>
          <p:nvPr>
            <p:ph type="pic" sz="quarter" idx="18" hasCustomPrompt="1"/>
          </p:nvPr>
        </p:nvSpPr>
        <p:spPr>
          <a:xfrm>
            <a:off x="171450" y="685799"/>
            <a:ext cx="4229100" cy="4286251"/>
          </a:xfrm>
          <a:custGeom>
            <a:avLst/>
            <a:gdLst>
              <a:gd name="connsiteX0" fmla="*/ 2832036 w 5638800"/>
              <a:gd name="connsiteY0" fmla="*/ 902 h 6794507"/>
              <a:gd name="connsiteX1" fmla="*/ 2883172 w 5638800"/>
              <a:gd name="connsiteY1" fmla="*/ 28518 h 6794507"/>
              <a:gd name="connsiteX2" fmla="*/ 5617530 w 5638800"/>
              <a:gd name="connsiteY2" fmla="*/ 3338520 h 6794507"/>
              <a:gd name="connsiteX3" fmla="*/ 5616438 w 5638800"/>
              <a:gd name="connsiteY3" fmla="*/ 3457328 h 6794507"/>
              <a:gd name="connsiteX4" fmla="*/ 2883172 w 5638800"/>
              <a:gd name="connsiteY4" fmla="*/ 6765996 h 6794507"/>
              <a:gd name="connsiteX5" fmla="*/ 2819364 w 5638800"/>
              <a:gd name="connsiteY5" fmla="*/ 6794507 h 6794507"/>
              <a:gd name="connsiteX6" fmla="*/ 2755556 w 5638800"/>
              <a:gd name="connsiteY6" fmla="*/ 6765996 h 6794507"/>
              <a:gd name="connsiteX7" fmla="*/ 22363 w 5638800"/>
              <a:gd name="connsiteY7" fmla="*/ 3457328 h 6794507"/>
              <a:gd name="connsiteX8" fmla="*/ 21271 w 5638800"/>
              <a:gd name="connsiteY8" fmla="*/ 3338520 h 6794507"/>
              <a:gd name="connsiteX9" fmla="*/ 2755556 w 5638800"/>
              <a:gd name="connsiteY9" fmla="*/ 28518 h 6794507"/>
              <a:gd name="connsiteX10" fmla="*/ 2773477 w 5638800"/>
              <a:gd name="connsiteY10" fmla="*/ 12896 h 6794507"/>
              <a:gd name="connsiteX11" fmla="*/ 2832036 w 5638800"/>
              <a:gd name="connsiteY11" fmla="*/ 902 h 679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8800" h="6794507">
                <a:moveTo>
                  <a:pt x="2832036" y="902"/>
                </a:moveTo>
                <a:cubicBezTo>
                  <a:pt x="2851887" y="3729"/>
                  <a:pt x="2870501" y="13158"/>
                  <a:pt x="2883172" y="28518"/>
                </a:cubicBezTo>
                <a:cubicBezTo>
                  <a:pt x="2883172" y="28518"/>
                  <a:pt x="5601870" y="3319470"/>
                  <a:pt x="5617530" y="3338520"/>
                </a:cubicBezTo>
                <a:cubicBezTo>
                  <a:pt x="5646287" y="3374268"/>
                  <a:pt x="5645849" y="3421987"/>
                  <a:pt x="5616438" y="3457328"/>
                </a:cubicBezTo>
                <a:cubicBezTo>
                  <a:pt x="5268916" y="3888556"/>
                  <a:pt x="2883172" y="6765996"/>
                  <a:pt x="2883172" y="6765996"/>
                </a:cubicBezTo>
                <a:cubicBezTo>
                  <a:pt x="2868372" y="6783864"/>
                  <a:pt x="2844645" y="6794466"/>
                  <a:pt x="2819364" y="6794507"/>
                </a:cubicBezTo>
                <a:cubicBezTo>
                  <a:pt x="2794083" y="6794466"/>
                  <a:pt x="2770356" y="6783864"/>
                  <a:pt x="2755556" y="6765996"/>
                </a:cubicBezTo>
                <a:cubicBezTo>
                  <a:pt x="2755556" y="6765996"/>
                  <a:pt x="369813" y="3888556"/>
                  <a:pt x="22363" y="3457328"/>
                </a:cubicBezTo>
                <a:cubicBezTo>
                  <a:pt x="-7047" y="3421987"/>
                  <a:pt x="-7487" y="3374267"/>
                  <a:pt x="21271" y="3338520"/>
                </a:cubicBezTo>
                <a:cubicBezTo>
                  <a:pt x="36859" y="3319470"/>
                  <a:pt x="2755556" y="28518"/>
                  <a:pt x="2755556" y="28518"/>
                </a:cubicBezTo>
                <a:cubicBezTo>
                  <a:pt x="2760520" y="22500"/>
                  <a:pt x="2766572" y="17224"/>
                  <a:pt x="2773477" y="12896"/>
                </a:cubicBezTo>
                <a:cubicBezTo>
                  <a:pt x="2791097" y="1849"/>
                  <a:pt x="2812185" y="-1926"/>
                  <a:pt x="2832036" y="902"/>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11" name="Title 5">
            <a:extLst>
              <a:ext uri="{FF2B5EF4-FFF2-40B4-BE49-F238E27FC236}">
                <a16:creationId xmlns:a16="http://schemas.microsoft.com/office/drawing/2014/main" id="{2234EFC9-F813-F24E-98EF-22C415821997}"/>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F7214FD2-D998-FC48-9C28-5836EBF5185E}"/>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0" name="Text Placeholder 65">
            <a:extLst>
              <a:ext uri="{FF2B5EF4-FFF2-40B4-BE49-F238E27FC236}">
                <a16:creationId xmlns:a16="http://schemas.microsoft.com/office/drawing/2014/main" id="{68992742-9E42-CB41-9E17-426B8E461893}"/>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D93B5C0E-A51C-A148-BE96-1B1F651D90C0}"/>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E4F35F62-EDAB-D74C-BA9C-D4B6240F32EE}"/>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Diamond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96242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w/ Image | Arch Frame">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169D9C8D-8764-AA4A-8076-BE099CCAF7E4}"/>
              </a:ext>
            </a:extLst>
          </p:cNvPr>
          <p:cNvSpPr>
            <a:spLocks noGrp="1"/>
          </p:cNvSpPr>
          <p:nvPr>
            <p:ph type="pic" sz="quarter" idx="18" hasCustomPrompt="1"/>
          </p:nvPr>
        </p:nvSpPr>
        <p:spPr>
          <a:xfrm>
            <a:off x="190500" y="685802"/>
            <a:ext cx="4229101" cy="4286251"/>
          </a:xfrm>
          <a:custGeom>
            <a:avLst/>
            <a:gdLst>
              <a:gd name="connsiteX0" fmla="*/ 2819401 w 5638801"/>
              <a:gd name="connsiteY0" fmla="*/ 0 h 5715001"/>
              <a:gd name="connsiteX1" fmla="*/ 5638801 w 5638801"/>
              <a:gd name="connsiteY1" fmla="*/ 2819401 h 5715001"/>
              <a:gd name="connsiteX2" fmla="*/ 5638801 w 5638801"/>
              <a:gd name="connsiteY2" fmla="*/ 3344780 h 5715001"/>
              <a:gd name="connsiteX3" fmla="*/ 5638801 w 5638801"/>
              <a:gd name="connsiteY3" fmla="*/ 3469578 h 5715001"/>
              <a:gd name="connsiteX4" fmla="*/ 5638801 w 5638801"/>
              <a:gd name="connsiteY4" fmla="*/ 4796589 h 5715001"/>
              <a:gd name="connsiteX5" fmla="*/ 5638801 w 5638801"/>
              <a:gd name="connsiteY5" fmla="*/ 4908883 h 5715001"/>
              <a:gd name="connsiteX6" fmla="*/ 5638801 w 5638801"/>
              <a:gd name="connsiteY6" fmla="*/ 5558355 h 5715001"/>
              <a:gd name="connsiteX7" fmla="*/ 5482155 w 5638801"/>
              <a:gd name="connsiteY7" fmla="*/ 5715001 h 5715001"/>
              <a:gd name="connsiteX8" fmla="*/ 156646 w 5638801"/>
              <a:gd name="connsiteY8" fmla="*/ 5715001 h 5715001"/>
              <a:gd name="connsiteX9" fmla="*/ 0 w 5638801"/>
              <a:gd name="connsiteY9" fmla="*/ 5558355 h 5715001"/>
              <a:gd name="connsiteX10" fmla="*/ 0 w 5638801"/>
              <a:gd name="connsiteY10" fmla="*/ 4908883 h 5715001"/>
              <a:gd name="connsiteX11" fmla="*/ 0 w 5638801"/>
              <a:gd name="connsiteY11" fmla="*/ 4796589 h 5715001"/>
              <a:gd name="connsiteX12" fmla="*/ 0 w 5638801"/>
              <a:gd name="connsiteY12" fmla="*/ 3469578 h 5715001"/>
              <a:gd name="connsiteX13" fmla="*/ 0 w 5638801"/>
              <a:gd name="connsiteY13" fmla="*/ 3344780 h 5715001"/>
              <a:gd name="connsiteX14" fmla="*/ 0 w 5638801"/>
              <a:gd name="connsiteY14" fmla="*/ 2819401 h 5715001"/>
              <a:gd name="connsiteX15" fmla="*/ 2819401 w 5638801"/>
              <a:gd name="connsiteY1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5715001">
                <a:moveTo>
                  <a:pt x="2819401" y="0"/>
                </a:moveTo>
                <a:cubicBezTo>
                  <a:pt x="4376512" y="0"/>
                  <a:pt x="5638801" y="1262289"/>
                  <a:pt x="5638801" y="2819401"/>
                </a:cubicBezTo>
                <a:lnTo>
                  <a:pt x="5638801" y="3344780"/>
                </a:lnTo>
                <a:lnTo>
                  <a:pt x="5638801" y="3469578"/>
                </a:lnTo>
                <a:lnTo>
                  <a:pt x="5638801" y="4796589"/>
                </a:lnTo>
                <a:lnTo>
                  <a:pt x="5638801" y="4908883"/>
                </a:lnTo>
                <a:lnTo>
                  <a:pt x="5638801" y="5558355"/>
                </a:lnTo>
                <a:cubicBezTo>
                  <a:pt x="5638801" y="5644869"/>
                  <a:pt x="5568669" y="5715001"/>
                  <a:pt x="5482155" y="5715001"/>
                </a:cubicBezTo>
                <a:lnTo>
                  <a:pt x="156646" y="5715001"/>
                </a:lnTo>
                <a:cubicBezTo>
                  <a:pt x="70133" y="5715001"/>
                  <a:pt x="0" y="5644869"/>
                  <a:pt x="0" y="5558355"/>
                </a:cubicBezTo>
                <a:lnTo>
                  <a:pt x="0" y="4908883"/>
                </a:lnTo>
                <a:lnTo>
                  <a:pt x="0" y="4796589"/>
                </a:lnTo>
                <a:lnTo>
                  <a:pt x="0" y="3469578"/>
                </a:lnTo>
                <a:lnTo>
                  <a:pt x="0" y="3344780"/>
                </a:lnTo>
                <a:lnTo>
                  <a:pt x="0" y="2819401"/>
                </a:lnTo>
                <a:cubicBezTo>
                  <a:pt x="0" y="1262289"/>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b="0" i="0">
                <a:latin typeface="Palatino Linotype" panose="02040502050505030304" pitchFamily="18" charset="0"/>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w/ Image - Arch Frame</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257175"/>
            <a:ext cx="8801100" cy="382004"/>
          </a:xfrm>
        </p:spPr>
        <p:txBody>
          <a:bodyPr/>
          <a:lstStyle>
            <a:lvl1pPr>
              <a:defRPr sz="18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 Placeholder 65">
            <a:extLst>
              <a:ext uri="{FF2B5EF4-FFF2-40B4-BE49-F238E27FC236}">
                <a16:creationId xmlns:a16="http://schemas.microsoft.com/office/drawing/2014/main" id="{031C4493-8A76-764D-A7BC-8DBB97E0EECB}"/>
              </a:ext>
            </a:extLst>
          </p:cNvPr>
          <p:cNvSpPr>
            <a:spLocks noGrp="1"/>
          </p:cNvSpPr>
          <p:nvPr>
            <p:ph type="body" sz="quarter" idx="14" hasCustomPrompt="1"/>
          </p:nvPr>
        </p:nvSpPr>
        <p:spPr>
          <a:xfrm>
            <a:off x="4667250" y="2036954"/>
            <a:ext cx="4229100" cy="2649347"/>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6">
            <a:extLst>
              <a:ext uri="{FF2B5EF4-FFF2-40B4-BE49-F238E27FC236}">
                <a16:creationId xmlns:a16="http://schemas.microsoft.com/office/drawing/2014/main" id="{24213E13-FE2F-AC4E-AE58-890099A2A408}"/>
              </a:ext>
            </a:extLst>
          </p:cNvPr>
          <p:cNvSpPr>
            <a:spLocks noGrp="1"/>
          </p:cNvSpPr>
          <p:nvPr>
            <p:ph type="body" sz="quarter" idx="15" hasCustomPrompt="1"/>
          </p:nvPr>
        </p:nvSpPr>
        <p:spPr>
          <a:xfrm>
            <a:off x="4667250" y="1106907"/>
            <a:ext cx="4229100" cy="926431"/>
          </a:xfrm>
        </p:spPr>
        <p:txBody>
          <a:bodyPr anchor="b">
            <a:normAutofit/>
          </a:bodyPr>
          <a:lstStyle>
            <a:lvl1pPr marL="0" indent="0">
              <a:lnSpc>
                <a:spcPct val="100000"/>
              </a:lnSpc>
              <a:buNone/>
              <a:defRPr sz="1350" b="1"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5" name="TextBox 14">
            <a:extLst>
              <a:ext uri="{FF2B5EF4-FFF2-40B4-BE49-F238E27FC236}">
                <a16:creationId xmlns:a16="http://schemas.microsoft.com/office/drawing/2014/main" id="{891F47CE-14A2-DE44-8702-2FF261E7ADA1}"/>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Arch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Click icon in the middle of holder to add image. </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dirty="0">
                <a:solidFill>
                  <a:srgbClr val="808080"/>
                </a:solidFill>
                <a:latin typeface="Palatino Linotype" panose="02040502050505030304" pitchFamily="18" charset="0"/>
              </a:rPr>
              <a:t>Use crop tool to fit image to shape.</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Slide Paragraph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Bold</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Bottom</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13.5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495008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nly Slide | Vertical Split-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2" name="TextBox 11">
            <a:extLst>
              <a:ext uri="{FF2B5EF4-FFF2-40B4-BE49-F238E27FC236}">
                <a16:creationId xmlns:a16="http://schemas.microsoft.com/office/drawing/2014/main" id="{5230509E-8FCF-3844-8B50-C8E35AB0C534}"/>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17885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5938B671-844C-9844-92A4-F227D1F9297A}"/>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69755353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Slide | Vertical Split-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3" name="TextBox 82">
            <a:extLst>
              <a:ext uri="{FF2B5EF4-FFF2-40B4-BE49-F238E27FC236}">
                <a16:creationId xmlns:a16="http://schemas.microsoft.com/office/drawing/2014/main" id="{9DD36074-FD37-5140-9742-57972072D634}"/>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algn="ctr"/>
            <a:r>
              <a:rPr lang="en-US" sz="1800" b="0" i="0" dirty="0">
                <a:solidFill>
                  <a:srgbClr val="808080"/>
                </a:solidFill>
                <a:latin typeface="Palatino Linotype" panose="02040502050505030304" pitchFamily="18" charset="0"/>
              </a:rPr>
              <a:t>Text Only Slide | Vertical Split</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b="0" i="0">
                <a:solidFill>
                  <a:schemeClr val="tx1"/>
                </a:solidFill>
                <a:latin typeface="Palatino Linotype" panose="02040502050505030304" pitchFamily="18" charset="0"/>
              </a:defRPr>
            </a:lvl1pPr>
          </a:lstStyle>
          <a:p>
            <a:r>
              <a:rPr lang="en-US" dirty="0"/>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Box 12">
            <a:extLst>
              <a:ext uri="{FF2B5EF4-FFF2-40B4-BE49-F238E27FC236}">
                <a16:creationId xmlns:a16="http://schemas.microsoft.com/office/drawing/2014/main" id="{18AFC4E6-3C61-BA42-B85C-25F4176F0A40}"/>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dirty="0">
                <a:solidFill>
                  <a:srgbClr val="808080"/>
                </a:solidFill>
                <a:latin typeface="Palatino Linotype" panose="02040502050505030304" pitchFamily="18" charset="0"/>
              </a:rPr>
              <a:t>Editable Slide Elements:</a:t>
            </a: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Presentation Section Name</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10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Left</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Top</a:t>
            </a:r>
          </a:p>
          <a:p>
            <a:pPr algn="l"/>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Left-side Slide Header</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Regular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24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a:t>
            </a:r>
            <a:r>
              <a:rPr lang="en-US" sz="800" b="0" i="0" dirty="0" err="1">
                <a:solidFill>
                  <a:srgbClr val="808080"/>
                </a:solidFill>
                <a:latin typeface="Palatino Linotype" panose="02040502050505030304" pitchFamily="18" charset="0"/>
              </a:rPr>
              <a:t>MIddle</a:t>
            </a:r>
            <a:endParaRPr lang="en-US" sz="800" b="0" i="0" dirty="0">
              <a:solidFill>
                <a:srgbClr val="808080"/>
              </a:solidFill>
              <a:latin typeface="Palatino Linotype" panose="02040502050505030304" pitchFamily="18" charset="0"/>
            </a:endParaRPr>
          </a:p>
          <a:p>
            <a:pPr marL="434332" lvl="1" indent="0" algn="l">
              <a:buFont typeface="Arial" panose="020B0604020202020204" pitchFamily="34" charset="0"/>
              <a:buNone/>
            </a:pPr>
            <a:endParaRPr lang="en-US" sz="800" b="0" i="0" dirty="0">
              <a:solidFill>
                <a:srgbClr val="808080"/>
              </a:solidFill>
              <a:latin typeface="Palatino Linotype" panose="02040502050505030304" pitchFamily="18" charset="0"/>
            </a:endParaRPr>
          </a:p>
          <a:p>
            <a:pPr algn="l"/>
            <a:r>
              <a:rPr lang="en-US" sz="800" b="0" i="0" dirty="0">
                <a:solidFill>
                  <a:srgbClr val="808080"/>
                </a:solidFill>
                <a:latin typeface="Palatino Linotype" panose="02040502050505030304" pitchFamily="18" charset="0"/>
              </a:rPr>
              <a:t>Right-side Body Copy</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Font: Palatino </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Weight: Text  Book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Color: Black</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Size: 18 pts</a:t>
            </a:r>
          </a:p>
          <a:p>
            <a:pPr marL="194310" indent="-102870" algn="l">
              <a:buFont typeface="Arial" panose="020B0604020202020204" pitchFamily="34" charset="0"/>
              <a:buChar char="•"/>
            </a:pPr>
            <a:r>
              <a:rPr lang="en-US" sz="800" b="0" i="0" dirty="0">
                <a:solidFill>
                  <a:srgbClr val="808080"/>
                </a:solidFill>
                <a:latin typeface="Palatino Linotype" panose="02040502050505030304" pitchFamily="18" charset="0"/>
              </a:rPr>
              <a:t>Alignment</a:t>
            </a:r>
          </a:p>
          <a:p>
            <a:pPr marL="537202" lvl="1" indent="-102870" algn="l">
              <a:buFont typeface="Arial" panose="020B0604020202020204" pitchFamily="34" charset="0"/>
              <a:buChar char="•"/>
            </a:pPr>
            <a:r>
              <a:rPr lang="en-US" sz="800" b="0" i="0" dirty="0" err="1">
                <a:solidFill>
                  <a:srgbClr val="808080"/>
                </a:solidFill>
                <a:latin typeface="Palatino Linotype" panose="02040502050505030304" pitchFamily="18" charset="0"/>
              </a:rPr>
              <a:t>Horiz</a:t>
            </a:r>
            <a:r>
              <a:rPr lang="en-US" sz="800" b="0" i="0" dirty="0">
                <a:solidFill>
                  <a:srgbClr val="808080"/>
                </a:solidFill>
                <a:latin typeface="Palatino Linotype" panose="02040502050505030304" pitchFamily="18" charset="0"/>
              </a:rPr>
              <a:t>.: Center</a:t>
            </a:r>
          </a:p>
          <a:p>
            <a:pPr marL="537202" lvl="1" indent="-102870" algn="l">
              <a:buFont typeface="Arial" panose="020B0604020202020204" pitchFamily="34" charset="0"/>
              <a:buChar char="•"/>
            </a:pPr>
            <a:r>
              <a:rPr lang="en-US" sz="800" b="0" i="0" dirty="0">
                <a:solidFill>
                  <a:srgbClr val="808080"/>
                </a:solidFill>
                <a:latin typeface="Palatino Linotype" panose="02040502050505030304" pitchFamily="18" charset="0"/>
              </a:rPr>
              <a:t>Vert.: Middle</a:t>
            </a: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a:p>
            <a:pPr marL="537202" lvl="1" indent="-102870" algn="l">
              <a:buFont typeface="Arial" panose="020B0604020202020204" pitchFamily="34" charset="0"/>
              <a:buChar char="•"/>
            </a:pPr>
            <a:endParaRPr lang="en-US" sz="800" b="0" i="0" dirty="0">
              <a:solidFill>
                <a:srgbClr val="808080"/>
              </a:solidFill>
              <a:latin typeface="Palatino Linotype" panose="02040502050505030304" pitchFamily="18" charset="0"/>
            </a:endParaRPr>
          </a:p>
        </p:txBody>
      </p:sp>
      <p:sp>
        <p:nvSpPr>
          <p:cNvPr id="12" name="Text Placeholder 65">
            <a:extLst>
              <a:ext uri="{FF2B5EF4-FFF2-40B4-BE49-F238E27FC236}">
                <a16:creationId xmlns:a16="http://schemas.microsoft.com/office/drawing/2014/main" id="{167D7FE2-CFF1-A94E-86FA-417EB6BF10DE}"/>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5910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dirty="0">
                <a:latin typeface="Palatino Linotype" panose="02040502050505030304" pitchFamily="18" charset="0"/>
              </a:rPr>
              <a:t>©2021 Girl Scouts of the USA. All Rights Reserved.  Not for public distribution.</a:t>
            </a:r>
          </a:p>
        </p:txBody>
      </p:sp>
      <p:sp>
        <p:nvSpPr>
          <p:cNvPr id="4" name="TextBox 3">
            <a:extLst>
              <a:ext uri="{FF2B5EF4-FFF2-40B4-BE49-F238E27FC236}">
                <a16:creationId xmlns:a16="http://schemas.microsoft.com/office/drawing/2014/main" id="{6B21471B-E266-9D42-B85E-45D0FAD1350B}"/>
              </a:ext>
            </a:extLst>
          </p:cNvPr>
          <p:cNvSpPr txBox="1"/>
          <p:nvPr userDrawn="1"/>
        </p:nvSpPr>
        <p:spPr>
          <a:xfrm>
            <a:off x="4064924" y="5234943"/>
            <a:ext cx="1130531" cy="180802"/>
          </a:xfrm>
          <a:prstGeom prst="rect">
            <a:avLst/>
          </a:prstGeom>
          <a:noFill/>
          <a:ln>
            <a:noFill/>
          </a:ln>
        </p:spPr>
        <p:txBody>
          <a:bodyPr vert="horz" wrap="square" lIns="91440" tIns="45720" rIns="91440" bIns="45720" rtlCol="0" anchor="ctr">
            <a:noAutofit/>
          </a:bodyPr>
          <a:lstStyle/>
          <a:p>
            <a:pPr algn="ctr"/>
            <a:r>
              <a:rPr lang="en-US" sz="800" b="0" i="0" dirty="0">
                <a:solidFill>
                  <a:schemeClr val="bg2"/>
                </a:solidFill>
                <a:latin typeface="Palatino Linotype" panose="02040502050505030304" pitchFamily="18" charset="0"/>
              </a:rPr>
              <a:t>5/27/21 Update</a:t>
            </a:r>
          </a:p>
        </p:txBody>
      </p:sp>
    </p:spTree>
    <p:extLst>
      <p:ext uri="{BB962C8B-B14F-4D97-AF65-F5344CB8AC3E}">
        <p14:creationId xmlns:p14="http://schemas.microsoft.com/office/powerpoint/2010/main" val="100816247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774" r:id="rId9"/>
    <p:sldLayoutId id="2147483832" r:id="rId10"/>
    <p:sldLayoutId id="2147483822" r:id="rId11"/>
    <p:sldLayoutId id="2147483823" r:id="rId12"/>
    <p:sldLayoutId id="2147483742" r:id="rId13"/>
    <p:sldLayoutId id="2147483807" r:id="rId14"/>
    <p:sldLayoutId id="2147483894" r:id="rId15"/>
    <p:sldLayoutId id="2147483795" r:id="rId16"/>
    <p:sldLayoutId id="2147483770" r:id="rId17"/>
    <p:sldLayoutId id="2147483763" r:id="rId18"/>
    <p:sldLayoutId id="2147483762" r:id="rId19"/>
    <p:sldLayoutId id="2147483761" r:id="rId20"/>
    <p:sldLayoutId id="2147483731" r:id="rId21"/>
    <p:sldLayoutId id="2147483764" r:id="rId22"/>
    <p:sldLayoutId id="2147483765" r:id="rId23"/>
    <p:sldLayoutId id="2147483766" r:id="rId24"/>
    <p:sldLayoutId id="2147483768" r:id="rId25"/>
    <p:sldLayoutId id="2147483760" r:id="rId26"/>
    <p:sldLayoutId id="2147483732" r:id="rId27"/>
    <p:sldLayoutId id="2147483769" r:id="rId28"/>
    <p:sldLayoutId id="2147483759" r:id="rId29"/>
    <p:sldLayoutId id="2147483733" r:id="rId30"/>
    <p:sldLayoutId id="2147483700" r:id="rId31"/>
    <p:sldLayoutId id="2147483855" r:id="rId32"/>
    <p:sldLayoutId id="2147483699" r:id="rId33"/>
    <p:sldLayoutId id="2147483854" r:id="rId34"/>
    <p:sldLayoutId id="2147483693" r:id="rId35"/>
    <p:sldLayoutId id="2147483853" r:id="rId36"/>
    <p:sldLayoutId id="2147483670" r:id="rId37"/>
    <p:sldLayoutId id="2147483852" r:id="rId38"/>
    <p:sldLayoutId id="2147483702" r:id="rId39"/>
    <p:sldLayoutId id="2147483856" r:id="rId40"/>
    <p:sldLayoutId id="2147483707" r:id="rId41"/>
    <p:sldLayoutId id="2147483857" r:id="rId42"/>
    <p:sldLayoutId id="2147483708" r:id="rId43"/>
    <p:sldLayoutId id="2147483858" r:id="rId44"/>
    <p:sldLayoutId id="2147483710" r:id="rId45"/>
    <p:sldLayoutId id="2147483859" r:id="rId46"/>
    <p:sldLayoutId id="2147483695" r:id="rId47"/>
    <p:sldLayoutId id="2147483692" r:id="rId48"/>
    <p:sldLayoutId id="2147483696" r:id="rId49"/>
    <p:sldLayoutId id="2147483701" r:id="rId50"/>
    <p:sldLayoutId id="2147483706" r:id="rId51"/>
    <p:sldLayoutId id="2147483698" r:id="rId52"/>
    <p:sldLayoutId id="2147483703" r:id="rId53"/>
    <p:sldLayoutId id="2147483704" r:id="rId54"/>
    <p:sldLayoutId id="2147483757" r:id="rId55"/>
    <p:sldLayoutId id="2147483758" r:id="rId56"/>
    <p:sldLayoutId id="2147483833" r:id="rId57"/>
    <p:sldLayoutId id="2147483834" r:id="rId58"/>
    <p:sldLayoutId id="2147483835" r:id="rId59"/>
    <p:sldLayoutId id="2147483836" r:id="rId60"/>
    <p:sldLayoutId id="2147483844" r:id="rId61"/>
    <p:sldLayoutId id="2147483837" r:id="rId62"/>
    <p:sldLayoutId id="2147483845" r:id="rId63"/>
    <p:sldLayoutId id="2147483838" r:id="rId64"/>
    <p:sldLayoutId id="2147483846" r:id="rId65"/>
    <p:sldLayoutId id="2147483839" r:id="rId66"/>
    <p:sldLayoutId id="2147483847" r:id="rId67"/>
    <p:sldLayoutId id="2147483843" r:id="rId68"/>
    <p:sldLayoutId id="2147483851" r:id="rId69"/>
    <p:sldLayoutId id="2147483842" r:id="rId70"/>
    <p:sldLayoutId id="2147483850" r:id="rId71"/>
    <p:sldLayoutId id="2147483840" r:id="rId72"/>
    <p:sldLayoutId id="2147483848" r:id="rId73"/>
    <p:sldLayoutId id="2147483841" r:id="rId74"/>
    <p:sldLayoutId id="2147483849" r:id="rId75"/>
    <p:sldLayoutId id="2147483771" r:id="rId76"/>
    <p:sldLayoutId id="2147483668" r:id="rId77"/>
    <p:sldLayoutId id="2147483714" r:id="rId78"/>
    <p:sldLayoutId id="2147483715" r:id="rId79"/>
    <p:sldLayoutId id="2147483716" r:id="rId80"/>
    <p:sldLayoutId id="2147483662" r:id="rId81"/>
    <p:sldLayoutId id="2147483713" r:id="rId82"/>
    <p:sldLayoutId id="2147483811" r:id="rId83"/>
    <p:sldLayoutId id="2147483812" r:id="rId84"/>
    <p:sldLayoutId id="2147483813" r:id="rId85"/>
    <p:sldLayoutId id="2147483814" r:id="rId86"/>
    <p:sldLayoutId id="2147483815" r:id="rId87"/>
    <p:sldLayoutId id="2147483816" r:id="rId88"/>
    <p:sldLayoutId id="2147483657" r:id="rId89"/>
    <p:sldLayoutId id="2147483717" r:id="rId90"/>
    <p:sldLayoutId id="2147483663" r:id="rId91"/>
    <p:sldLayoutId id="2147483711" r:id="rId92"/>
    <p:sldLayoutId id="2147483718" r:id="rId93"/>
    <p:sldLayoutId id="2147483719" r:id="rId94"/>
    <p:sldLayoutId id="2147483720" r:id="rId95"/>
    <p:sldLayoutId id="2147483722" r:id="rId96"/>
    <p:sldLayoutId id="2147483772" r:id="rId97"/>
    <p:sldLayoutId id="2147483817" r:id="rId98"/>
    <p:sldLayoutId id="2147483802" r:id="rId99"/>
    <p:sldLayoutId id="2147483790" r:id="rId100"/>
    <p:sldLayoutId id="2147483803" r:id="rId101"/>
    <p:sldLayoutId id="2147483791" r:id="rId102"/>
    <p:sldLayoutId id="2147483818" r:id="rId103"/>
    <p:sldLayoutId id="2147483805" r:id="rId104"/>
    <p:sldLayoutId id="2147483773" r:id="rId105"/>
    <p:sldLayoutId id="2147483819" r:id="rId106"/>
    <p:sldLayoutId id="2147483792" r:id="rId107"/>
    <p:sldLayoutId id="2147483804" r:id="rId108"/>
    <p:sldLayoutId id="2147483806" r:id="rId109"/>
    <p:sldLayoutId id="2147483793" r:id="rId110"/>
    <p:sldLayoutId id="2147483725" r:id="rId111"/>
    <p:sldLayoutId id="2147483861" r:id="rId112"/>
    <p:sldLayoutId id="2147483783" r:id="rId113"/>
    <p:sldLayoutId id="2147483827" r:id="rId114"/>
    <p:sldLayoutId id="2147483724" r:id="rId115"/>
    <p:sldLayoutId id="2147483865" r:id="rId116"/>
    <p:sldLayoutId id="2147483782" r:id="rId117"/>
    <p:sldLayoutId id="2147483826" r:id="rId118"/>
    <p:sldLayoutId id="2147483723" r:id="rId119"/>
    <p:sldLayoutId id="2147483866" r:id="rId120"/>
    <p:sldLayoutId id="2147483781" r:id="rId121"/>
    <p:sldLayoutId id="2147483825" r:id="rId122"/>
    <p:sldLayoutId id="2147483694" r:id="rId123"/>
    <p:sldLayoutId id="2147483867" r:id="rId124"/>
    <p:sldLayoutId id="2147483780" r:id="rId125"/>
    <p:sldLayoutId id="2147483824" r:id="rId126"/>
    <p:sldLayoutId id="2147483726" r:id="rId127"/>
    <p:sldLayoutId id="2147483868" r:id="rId128"/>
    <p:sldLayoutId id="2147483784" r:id="rId129"/>
    <p:sldLayoutId id="2147483828" r:id="rId130"/>
    <p:sldLayoutId id="2147483727" r:id="rId131"/>
    <p:sldLayoutId id="2147483869" r:id="rId132"/>
    <p:sldLayoutId id="2147483785" r:id="rId133"/>
    <p:sldLayoutId id="2147483829" r:id="rId134"/>
    <p:sldLayoutId id="2147483728" r:id="rId135"/>
    <p:sldLayoutId id="2147483870" r:id="rId136"/>
    <p:sldLayoutId id="2147483786" r:id="rId137"/>
    <p:sldLayoutId id="2147483830" r:id="rId138"/>
    <p:sldLayoutId id="2147483730" r:id="rId139"/>
    <p:sldLayoutId id="2147483871" r:id="rId140"/>
    <p:sldLayoutId id="2147483787" r:id="rId141"/>
    <p:sldLayoutId id="2147483831" r:id="rId142"/>
    <p:sldLayoutId id="2147483735" r:id="rId143"/>
    <p:sldLayoutId id="2147483736" r:id="rId144"/>
    <p:sldLayoutId id="2147483737" r:id="rId145"/>
    <p:sldLayoutId id="2147483740" r:id="rId146"/>
    <p:sldLayoutId id="2147483734" r:id="rId147"/>
    <p:sldLayoutId id="2147483741" r:id="rId148"/>
    <p:sldLayoutId id="2147483739" r:id="rId149"/>
    <p:sldLayoutId id="2147483738" r:id="rId150"/>
    <p:sldLayoutId id="2147483752" r:id="rId151"/>
    <p:sldLayoutId id="2147483750" r:id="rId152"/>
    <p:sldLayoutId id="2147483749" r:id="rId153"/>
    <p:sldLayoutId id="2147483788" r:id="rId154"/>
    <p:sldLayoutId id="2147483753" r:id="rId155"/>
    <p:sldLayoutId id="2147483754" r:id="rId156"/>
    <p:sldLayoutId id="2147483789" r:id="rId157"/>
    <p:sldLayoutId id="2147483756" r:id="rId158"/>
    <p:sldLayoutId id="2147483883" r:id="rId159"/>
    <p:sldLayoutId id="2147483884" r:id="rId160"/>
    <p:sldLayoutId id="2147483885" r:id="rId161"/>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F0B64CA-E154-7F45-AFC8-D3AFDEF69D3D}"/>
              </a:ext>
            </a:extLst>
          </p:cNvPr>
          <p:cNvSpPr>
            <a:spLocks noGrp="1"/>
          </p:cNvSpPr>
          <p:nvPr>
            <p:ph type="pic" sz="quarter" idx="21"/>
          </p:nvPr>
        </p:nvSpPr>
        <p:spPr/>
      </p:sp>
      <p:sp>
        <p:nvSpPr>
          <p:cNvPr id="7" name="Title 6">
            <a:extLst>
              <a:ext uri="{FF2B5EF4-FFF2-40B4-BE49-F238E27FC236}">
                <a16:creationId xmlns:a16="http://schemas.microsoft.com/office/drawing/2014/main" id="{EAEFDA24-ECE1-324E-96CF-F2A3E0037A40}"/>
              </a:ext>
            </a:extLst>
          </p:cNvPr>
          <p:cNvSpPr>
            <a:spLocks noGrp="1"/>
          </p:cNvSpPr>
          <p:nvPr>
            <p:ph type="title"/>
          </p:nvPr>
        </p:nvSpPr>
        <p:spPr>
          <a:xfrm>
            <a:off x="180326" y="2254597"/>
            <a:ext cx="4229100" cy="1138793"/>
          </a:xfrm>
        </p:spPr>
        <p:txBody>
          <a:bodyPr/>
          <a:lstStyle/>
          <a:p>
            <a:r>
              <a:rPr lang="en-US" dirty="0"/>
              <a:t>Type Here to Enter a</a:t>
            </a:r>
            <a:br>
              <a:rPr lang="en-US" dirty="0"/>
            </a:br>
            <a:r>
              <a:rPr lang="en-US" dirty="0"/>
              <a:t>Multi-line Presentation Title</a:t>
            </a:r>
          </a:p>
        </p:txBody>
      </p:sp>
      <p:sp>
        <p:nvSpPr>
          <p:cNvPr id="10" name="Text Placeholder 9">
            <a:extLst>
              <a:ext uri="{FF2B5EF4-FFF2-40B4-BE49-F238E27FC236}">
                <a16:creationId xmlns:a16="http://schemas.microsoft.com/office/drawing/2014/main" id="{297C4D5B-9626-2E4F-9E17-F95046DF533F}"/>
              </a:ext>
            </a:extLst>
          </p:cNvPr>
          <p:cNvSpPr>
            <a:spLocks noGrp="1"/>
          </p:cNvSpPr>
          <p:nvPr>
            <p:ph type="body" sz="quarter" idx="15"/>
          </p:nvPr>
        </p:nvSpPr>
        <p:spPr>
          <a:xfrm>
            <a:off x="171646" y="3434367"/>
            <a:ext cx="4229100" cy="806147"/>
          </a:xfrm>
        </p:spPr>
        <p:txBody>
          <a:bodyPr/>
          <a:lstStyle/>
          <a:p>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TextBox 17">
            <a:extLst>
              <a:ext uri="{FF2B5EF4-FFF2-40B4-BE49-F238E27FC236}">
                <a16:creationId xmlns:a16="http://schemas.microsoft.com/office/drawing/2014/main" id="{52F216C9-4413-634F-9720-729BC79F0798}"/>
              </a:ext>
            </a:extLst>
          </p:cNvPr>
          <p:cNvSpPr txBox="1"/>
          <p:nvPr/>
        </p:nvSpPr>
        <p:spPr>
          <a:xfrm>
            <a:off x="-136634" y="1576552"/>
            <a:ext cx="0" cy="0"/>
          </a:xfrm>
          <a:prstGeom prst="rect">
            <a:avLst/>
          </a:prstGeom>
          <a:noFill/>
          <a:ln>
            <a:noFill/>
          </a:ln>
        </p:spPr>
        <p:txBody>
          <a:bodyPr vert="horz" wrap="none" lIns="91440" tIns="45720" rIns="91440" bIns="45720" rtlCol="0" anchor="ctr">
            <a:noAutofit/>
          </a:bodyPr>
          <a:lstStyle/>
          <a:p>
            <a:pPr algn="l"/>
            <a:endParaRPr lang="en-US" dirty="0">
              <a:latin typeface="Palatino Linotype" panose="02040502050505030304" pitchFamily="18" charset="0"/>
            </a:endParaRPr>
          </a:p>
        </p:txBody>
      </p:sp>
      <p:sp>
        <p:nvSpPr>
          <p:cNvPr id="15" name="Footer Placeholder 14">
            <a:extLst>
              <a:ext uri="{FF2B5EF4-FFF2-40B4-BE49-F238E27FC236}">
                <a16:creationId xmlns:a16="http://schemas.microsoft.com/office/drawing/2014/main" id="{05130A93-86BE-2A43-8B7B-C842A5818C43}"/>
              </a:ext>
            </a:extLst>
          </p:cNvPr>
          <p:cNvSpPr>
            <a:spLocks noGrp="1"/>
          </p:cNvSpPr>
          <p:nvPr>
            <p:ph type="ftr" sz="quarter" idx="11"/>
          </p:nvPr>
        </p:nvSpPr>
        <p:spPr/>
        <p:txBody>
          <a:bodyPr/>
          <a:lstStyle/>
          <a:p>
            <a:r>
              <a:rPr lang="en-US"/>
              <a:t>©2021 Girl Scouts of the USA. All Rights Reserved.  Not for public distribution.</a:t>
            </a:r>
            <a:endParaRPr lang="en-US" dirty="0"/>
          </a:p>
        </p:txBody>
      </p:sp>
      <p:pic>
        <p:nvPicPr>
          <p:cNvPr id="20" name="Picture 19">
            <a:extLst>
              <a:ext uri="{FF2B5EF4-FFF2-40B4-BE49-F238E27FC236}">
                <a16:creationId xmlns:a16="http://schemas.microsoft.com/office/drawing/2014/main" id="{1DDF9C4A-9926-4C43-A345-044B5C6FE071}"/>
              </a:ext>
            </a:extLst>
          </p:cNvPr>
          <p:cNvPicPr>
            <a:picLocks noChangeAspect="1"/>
          </p:cNvPicPr>
          <p:nvPr/>
        </p:nvPicPr>
        <p:blipFill>
          <a:blip r:embed="rId3"/>
          <a:stretch>
            <a:fillRect/>
          </a:stretch>
        </p:blipFill>
        <p:spPr>
          <a:xfrm>
            <a:off x="792673" y="89168"/>
            <a:ext cx="2987046" cy="1627635"/>
          </a:xfrm>
          <a:prstGeom prst="rect">
            <a:avLst/>
          </a:prstGeom>
        </p:spPr>
      </p:pic>
    </p:spTree>
    <p:extLst>
      <p:ext uri="{BB962C8B-B14F-4D97-AF65-F5344CB8AC3E}">
        <p14:creationId xmlns:p14="http://schemas.microsoft.com/office/powerpoint/2010/main" val="1257031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CB2A8287-A05F-4A44-A328-855C3E9B1B79}"/>
              </a:ext>
            </a:extLst>
          </p:cNvPr>
          <p:cNvSpPr>
            <a:spLocks noGrp="1"/>
          </p:cNvSpPr>
          <p:nvPr>
            <p:ph type="body" sz="quarter" idx="15"/>
          </p:nvPr>
        </p:nvSpPr>
        <p:spPr>
          <a:xfrm>
            <a:off x="4743450" y="2569272"/>
            <a:ext cx="4229100" cy="2317054"/>
          </a:xfrm>
        </p:spPr>
        <p:txBody>
          <a:body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1" name="Picture Placeholder 10">
            <a:extLst>
              <a:ext uri="{FF2B5EF4-FFF2-40B4-BE49-F238E27FC236}">
                <a16:creationId xmlns:a16="http://schemas.microsoft.com/office/drawing/2014/main" id="{BA2A4997-FCBF-204A-A730-735E28E25BD4}"/>
              </a:ext>
            </a:extLst>
          </p:cNvPr>
          <p:cNvSpPr>
            <a:spLocks noGrp="1"/>
          </p:cNvSpPr>
          <p:nvPr>
            <p:ph type="pic" sz="quarter" idx="21"/>
          </p:nvPr>
        </p:nvSpPr>
        <p:spPr/>
      </p:sp>
      <p:sp>
        <p:nvSpPr>
          <p:cNvPr id="4" name="Title 3">
            <a:extLst>
              <a:ext uri="{FF2B5EF4-FFF2-40B4-BE49-F238E27FC236}">
                <a16:creationId xmlns:a16="http://schemas.microsoft.com/office/drawing/2014/main" id="{3213AFD3-FA67-5D4F-8A73-1FF28491D766}"/>
              </a:ext>
            </a:extLst>
          </p:cNvPr>
          <p:cNvSpPr>
            <a:spLocks noGrp="1"/>
          </p:cNvSpPr>
          <p:nvPr>
            <p:ph type="title"/>
          </p:nvPr>
        </p:nvSpPr>
        <p:spPr>
          <a:xfrm>
            <a:off x="4743451" y="685802"/>
            <a:ext cx="4237781" cy="1875863"/>
          </a:xfrm>
        </p:spPr>
        <p:txBody>
          <a:bodyPr/>
          <a:lstStyle/>
          <a:p>
            <a:r>
              <a:rPr lang="en-US"/>
              <a:t>Type Here to Enter a Multi-line Transition Slide Title</a:t>
            </a:r>
          </a:p>
        </p:txBody>
      </p:sp>
      <p:sp>
        <p:nvSpPr>
          <p:cNvPr id="9" name="TextBox 8">
            <a:extLst>
              <a:ext uri="{FF2B5EF4-FFF2-40B4-BE49-F238E27FC236}">
                <a16:creationId xmlns:a16="http://schemas.microsoft.com/office/drawing/2014/main" id="{AE0D4E04-D59A-BC41-8AB1-F53EE2B5ADAA}"/>
              </a:ext>
            </a:extLst>
          </p:cNvPr>
          <p:cNvSpPr txBox="1"/>
          <p:nvPr/>
        </p:nvSpPr>
        <p:spPr>
          <a:xfrm>
            <a:off x="4094630" y="-191621"/>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0" name="TextBox 9">
            <a:extLst>
              <a:ext uri="{FF2B5EF4-FFF2-40B4-BE49-F238E27FC236}">
                <a16:creationId xmlns:a16="http://schemas.microsoft.com/office/drawing/2014/main" id="{CC075562-ACED-D74F-8E5C-99E59CA92459}"/>
              </a:ext>
            </a:extLst>
          </p:cNvPr>
          <p:cNvSpPr txBox="1"/>
          <p:nvPr/>
        </p:nvSpPr>
        <p:spPr>
          <a:xfrm>
            <a:off x="3903009" y="-181535"/>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5" name="Slide Number Placeholder 14">
            <a:extLst>
              <a:ext uri="{FF2B5EF4-FFF2-40B4-BE49-F238E27FC236}">
                <a16:creationId xmlns:a16="http://schemas.microsoft.com/office/drawing/2014/main" id="{8CCA9B6D-807F-4C48-8509-8A41A8D5F115}"/>
              </a:ext>
            </a:extLst>
          </p:cNvPr>
          <p:cNvSpPr>
            <a:spLocks noGrp="1"/>
          </p:cNvSpPr>
          <p:nvPr>
            <p:ph type="sldNum" sz="quarter" idx="12"/>
          </p:nvPr>
        </p:nvSpPr>
        <p:spPr/>
        <p:txBody>
          <a:bodyPr/>
          <a:lstStyle/>
          <a:p>
            <a:fld id="{7691CCDB-B024-8747-B233-CAD1CBC7A901}" type="slidenum">
              <a:rPr lang="en-US" smtClean="0"/>
              <a:pPr/>
              <a:t>10</a:t>
            </a:fld>
            <a:endParaRPr lang="en-US"/>
          </a:p>
        </p:txBody>
      </p:sp>
      <p:sp>
        <p:nvSpPr>
          <p:cNvPr id="17" name="Footer Placeholder 16">
            <a:extLst>
              <a:ext uri="{FF2B5EF4-FFF2-40B4-BE49-F238E27FC236}">
                <a16:creationId xmlns:a16="http://schemas.microsoft.com/office/drawing/2014/main" id="{A8350F89-6210-064D-BE3E-F3D1E84798A8}"/>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4152899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E6AE0157-B546-2745-AEF9-8EEC38ACF994}"/>
              </a:ext>
            </a:extLst>
          </p:cNvPr>
          <p:cNvSpPr>
            <a:spLocks noGrp="1"/>
          </p:cNvSpPr>
          <p:nvPr>
            <p:ph type="body" sz="quarter" idx="15"/>
          </p:nvPr>
        </p:nvSpPr>
        <p:spPr>
          <a:xfrm>
            <a:off x="4743450" y="2569272"/>
            <a:ext cx="4229100" cy="2317054"/>
          </a:xfrm>
        </p:spPr>
        <p:txBody>
          <a:bodyPr>
            <a:normAutofit/>
          </a:body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8" name="Picture Placeholder 7">
            <a:extLst>
              <a:ext uri="{FF2B5EF4-FFF2-40B4-BE49-F238E27FC236}">
                <a16:creationId xmlns:a16="http://schemas.microsoft.com/office/drawing/2014/main" id="{C626C396-A4E1-FE42-A070-41980C4A9301}"/>
              </a:ext>
            </a:extLst>
          </p:cNvPr>
          <p:cNvSpPr>
            <a:spLocks noGrp="1"/>
          </p:cNvSpPr>
          <p:nvPr>
            <p:ph type="pic" sz="quarter" idx="21"/>
          </p:nvPr>
        </p:nvSpPr>
        <p:spPr/>
      </p:sp>
      <p:sp>
        <p:nvSpPr>
          <p:cNvPr id="15" name="Title 3">
            <a:extLst>
              <a:ext uri="{FF2B5EF4-FFF2-40B4-BE49-F238E27FC236}">
                <a16:creationId xmlns:a16="http://schemas.microsoft.com/office/drawing/2014/main" id="{ABBCBABE-9AB1-C245-84BB-076A2F788E9F}"/>
              </a:ext>
            </a:extLst>
          </p:cNvPr>
          <p:cNvSpPr>
            <a:spLocks noGrp="1"/>
          </p:cNvSpPr>
          <p:nvPr>
            <p:ph type="title"/>
          </p:nvPr>
        </p:nvSpPr>
        <p:spPr>
          <a:xfrm>
            <a:off x="4743451" y="685802"/>
            <a:ext cx="4237781" cy="1875863"/>
          </a:xfrm>
        </p:spPr>
        <p:txBody>
          <a:bodyPr/>
          <a:lstStyle/>
          <a:p>
            <a:r>
              <a:rPr lang="en-US"/>
              <a:t>Type Here to Enter a Multi-line Transition Slide Title</a:t>
            </a:r>
          </a:p>
        </p:txBody>
      </p:sp>
      <p:sp>
        <p:nvSpPr>
          <p:cNvPr id="9" name="TextBox 8">
            <a:extLst>
              <a:ext uri="{FF2B5EF4-FFF2-40B4-BE49-F238E27FC236}">
                <a16:creationId xmlns:a16="http://schemas.microsoft.com/office/drawing/2014/main" id="{AE0D4E04-D59A-BC41-8AB1-F53EE2B5ADAA}"/>
              </a:ext>
            </a:extLst>
          </p:cNvPr>
          <p:cNvSpPr txBox="1"/>
          <p:nvPr/>
        </p:nvSpPr>
        <p:spPr>
          <a:xfrm>
            <a:off x="4094630" y="-191621"/>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0" name="TextBox 9">
            <a:extLst>
              <a:ext uri="{FF2B5EF4-FFF2-40B4-BE49-F238E27FC236}">
                <a16:creationId xmlns:a16="http://schemas.microsoft.com/office/drawing/2014/main" id="{CC075562-ACED-D74F-8E5C-99E59CA92459}"/>
              </a:ext>
            </a:extLst>
          </p:cNvPr>
          <p:cNvSpPr txBox="1"/>
          <p:nvPr/>
        </p:nvSpPr>
        <p:spPr>
          <a:xfrm>
            <a:off x="3903009" y="-181535"/>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4" name="Slide Number Placeholder 13">
            <a:extLst>
              <a:ext uri="{FF2B5EF4-FFF2-40B4-BE49-F238E27FC236}">
                <a16:creationId xmlns:a16="http://schemas.microsoft.com/office/drawing/2014/main" id="{9D247508-230D-F247-9543-901E392DD998}"/>
              </a:ext>
            </a:extLst>
          </p:cNvPr>
          <p:cNvSpPr>
            <a:spLocks noGrp="1"/>
          </p:cNvSpPr>
          <p:nvPr>
            <p:ph type="sldNum" sz="quarter" idx="12"/>
          </p:nvPr>
        </p:nvSpPr>
        <p:spPr/>
        <p:txBody>
          <a:bodyPr/>
          <a:lstStyle/>
          <a:p>
            <a:fld id="{7691CCDB-B024-8747-B233-CAD1CBC7A901}" type="slidenum">
              <a:rPr lang="en-US" smtClean="0"/>
              <a:pPr/>
              <a:t>11</a:t>
            </a:fld>
            <a:endParaRPr lang="en-US"/>
          </a:p>
        </p:txBody>
      </p:sp>
      <p:sp>
        <p:nvSpPr>
          <p:cNvPr id="18" name="Footer Placeholder 17">
            <a:extLst>
              <a:ext uri="{FF2B5EF4-FFF2-40B4-BE49-F238E27FC236}">
                <a16:creationId xmlns:a16="http://schemas.microsoft.com/office/drawing/2014/main" id="{7DC127BF-71B0-4448-95E9-2683EFD69166}"/>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5701011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C9E96F89-83AC-FC43-B654-88B03EE99F68}"/>
              </a:ext>
            </a:extLst>
          </p:cNvPr>
          <p:cNvSpPr>
            <a:spLocks noGrp="1"/>
          </p:cNvSpPr>
          <p:nvPr>
            <p:ph type="sldNum" sz="quarter" idx="12"/>
          </p:nvPr>
        </p:nvSpPr>
        <p:spPr>
          <a:xfrm>
            <a:off x="8485459" y="4972051"/>
            <a:ext cx="550592" cy="182739"/>
          </a:xfrm>
        </p:spPr>
        <p:txBody>
          <a:bodyPr/>
          <a:lstStyle/>
          <a:p>
            <a:fld id="{7691CCDB-B024-8747-B233-CAD1CBC7A901}" type="slidenum">
              <a:rPr lang="en-US" smtClean="0"/>
              <a:pPr/>
              <a:t>12</a:t>
            </a:fld>
            <a:endParaRPr lang="en-US"/>
          </a:p>
        </p:txBody>
      </p:sp>
      <p:sp>
        <p:nvSpPr>
          <p:cNvPr id="17" name="Footer Placeholder 16">
            <a:extLst>
              <a:ext uri="{FF2B5EF4-FFF2-40B4-BE49-F238E27FC236}">
                <a16:creationId xmlns:a16="http://schemas.microsoft.com/office/drawing/2014/main" id="{FD576AF4-4648-A641-9AA5-A88FF84BC656}"/>
              </a:ext>
            </a:extLst>
          </p:cNvPr>
          <p:cNvSpPr>
            <a:spLocks noGrp="1"/>
          </p:cNvSpPr>
          <p:nvPr>
            <p:ph type="ftr" sz="quarter" idx="3"/>
          </p:nvPr>
        </p:nvSpPr>
        <p:spPr>
          <a:xfrm>
            <a:off x="171449" y="4989412"/>
            <a:ext cx="5673297" cy="154578"/>
          </a:xfrm>
        </p:spPr>
        <p:txBody>
          <a:bodyPr/>
          <a:lstStyle/>
          <a:p>
            <a:r>
              <a:rPr lang="en-US"/>
              <a:t>©2021 Girl Scouts of the USA. All Rights Reserved.  Not for public distribution.</a:t>
            </a:r>
            <a:endParaRPr lang="en-US" dirty="0"/>
          </a:p>
        </p:txBody>
      </p:sp>
      <p:sp>
        <p:nvSpPr>
          <p:cNvPr id="24" name="Text Placeholder 13">
            <a:extLst>
              <a:ext uri="{FF2B5EF4-FFF2-40B4-BE49-F238E27FC236}">
                <a16:creationId xmlns:a16="http://schemas.microsoft.com/office/drawing/2014/main" id="{EC233E53-7092-C647-B30B-690B70E5B2DF}"/>
              </a:ext>
            </a:extLst>
          </p:cNvPr>
          <p:cNvSpPr>
            <a:spLocks noGrp="1"/>
          </p:cNvSpPr>
          <p:nvPr>
            <p:ph type="body" sz="quarter" idx="15"/>
          </p:nvPr>
        </p:nvSpPr>
        <p:spPr>
          <a:xfrm>
            <a:off x="4743450" y="2569272"/>
            <a:ext cx="4229100" cy="2317054"/>
          </a:xfrm>
        </p:spPr>
        <p:txBody>
          <a:body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23" name="Picture Placeholder 22">
            <a:extLst>
              <a:ext uri="{FF2B5EF4-FFF2-40B4-BE49-F238E27FC236}">
                <a16:creationId xmlns:a16="http://schemas.microsoft.com/office/drawing/2014/main" id="{95946A3B-242D-574C-83E3-85C4C25EA01B}"/>
              </a:ext>
            </a:extLst>
          </p:cNvPr>
          <p:cNvSpPr>
            <a:spLocks noGrp="1"/>
          </p:cNvSpPr>
          <p:nvPr>
            <p:ph type="pic" sz="quarter" idx="21"/>
          </p:nvPr>
        </p:nvSpPr>
        <p:spPr/>
      </p:sp>
      <p:sp>
        <p:nvSpPr>
          <p:cNvPr id="4" name="Title 3">
            <a:extLst>
              <a:ext uri="{FF2B5EF4-FFF2-40B4-BE49-F238E27FC236}">
                <a16:creationId xmlns:a16="http://schemas.microsoft.com/office/drawing/2014/main" id="{3213AFD3-FA67-5D4F-8A73-1FF28491D766}"/>
              </a:ext>
            </a:extLst>
          </p:cNvPr>
          <p:cNvSpPr>
            <a:spLocks noGrp="1"/>
          </p:cNvSpPr>
          <p:nvPr>
            <p:ph type="title"/>
          </p:nvPr>
        </p:nvSpPr>
        <p:spPr>
          <a:xfrm>
            <a:off x="4743451" y="685802"/>
            <a:ext cx="4237781" cy="1875863"/>
          </a:xfrm>
        </p:spPr>
        <p:txBody>
          <a:bodyPr/>
          <a:lstStyle/>
          <a:p>
            <a:r>
              <a:rPr lang="en-US" dirty="0"/>
              <a:t>Type Here to Enter a Multi-line Transition Slide Title</a:t>
            </a:r>
          </a:p>
        </p:txBody>
      </p:sp>
      <p:sp>
        <p:nvSpPr>
          <p:cNvPr id="9" name="TextBox 8">
            <a:extLst>
              <a:ext uri="{FF2B5EF4-FFF2-40B4-BE49-F238E27FC236}">
                <a16:creationId xmlns:a16="http://schemas.microsoft.com/office/drawing/2014/main" id="{AE0D4E04-D59A-BC41-8AB1-F53EE2B5ADAA}"/>
              </a:ext>
            </a:extLst>
          </p:cNvPr>
          <p:cNvSpPr txBox="1"/>
          <p:nvPr/>
        </p:nvSpPr>
        <p:spPr>
          <a:xfrm>
            <a:off x="4094630" y="-191621"/>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0" name="TextBox 9">
            <a:extLst>
              <a:ext uri="{FF2B5EF4-FFF2-40B4-BE49-F238E27FC236}">
                <a16:creationId xmlns:a16="http://schemas.microsoft.com/office/drawing/2014/main" id="{CC075562-ACED-D74F-8E5C-99E59CA92459}"/>
              </a:ext>
            </a:extLst>
          </p:cNvPr>
          <p:cNvSpPr txBox="1"/>
          <p:nvPr/>
        </p:nvSpPr>
        <p:spPr>
          <a:xfrm>
            <a:off x="3903009" y="-181535"/>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3962561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3D8E9A66-8B9E-CA4D-ADC1-6E4A395338A1}"/>
              </a:ext>
            </a:extLst>
          </p:cNvPr>
          <p:cNvSpPr>
            <a:spLocks noGrp="1"/>
          </p:cNvSpPr>
          <p:nvPr>
            <p:ph type="title"/>
          </p:nvPr>
        </p:nvSpPr>
        <p:spPr>
          <a:xfrm>
            <a:off x="162770" y="685802"/>
            <a:ext cx="4237781" cy="1875863"/>
          </a:xfrm>
        </p:spPr>
        <p:txBody>
          <a:bodyPr/>
          <a:lstStyle/>
          <a:p>
            <a:r>
              <a:rPr lang="en-US" dirty="0"/>
              <a:t>Type Here to Enter a </a:t>
            </a:r>
            <a:br>
              <a:rPr lang="en-US" dirty="0"/>
            </a:br>
            <a:r>
              <a:rPr lang="en-US" dirty="0"/>
              <a:t>Multi-line Transition Title</a:t>
            </a:r>
          </a:p>
        </p:txBody>
      </p:sp>
      <p:sp>
        <p:nvSpPr>
          <p:cNvPr id="13" name="Text Placeholder 4">
            <a:extLst>
              <a:ext uri="{FF2B5EF4-FFF2-40B4-BE49-F238E27FC236}">
                <a16:creationId xmlns:a16="http://schemas.microsoft.com/office/drawing/2014/main" id="{8DB522C2-517B-FB4C-873C-374AB2608222}"/>
              </a:ext>
            </a:extLst>
          </p:cNvPr>
          <p:cNvSpPr>
            <a:spLocks noGrp="1"/>
          </p:cNvSpPr>
          <p:nvPr>
            <p:ph type="body" sz="quarter" idx="15"/>
          </p:nvPr>
        </p:nvSpPr>
        <p:spPr>
          <a:xfrm>
            <a:off x="162770" y="2569272"/>
            <a:ext cx="4229100"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B9A1B2C6-F361-C649-BE70-2C864688E87F}"/>
              </a:ext>
            </a:extLst>
          </p:cNvPr>
          <p:cNvSpPr>
            <a:spLocks noGrp="1"/>
          </p:cNvSpPr>
          <p:nvPr>
            <p:ph type="pic" sz="quarter" idx="21"/>
          </p:nvPr>
        </p:nvSpPr>
        <p:spPr/>
      </p:sp>
      <p:sp>
        <p:nvSpPr>
          <p:cNvPr id="15" name="Slide Number Placeholder 14">
            <a:extLst>
              <a:ext uri="{FF2B5EF4-FFF2-40B4-BE49-F238E27FC236}">
                <a16:creationId xmlns:a16="http://schemas.microsoft.com/office/drawing/2014/main" id="{4C27513F-12F7-E340-A15B-A344B93EB1D7}"/>
              </a:ext>
            </a:extLst>
          </p:cNvPr>
          <p:cNvSpPr>
            <a:spLocks noGrp="1"/>
          </p:cNvSpPr>
          <p:nvPr>
            <p:ph type="sldNum" sz="quarter" idx="12"/>
          </p:nvPr>
        </p:nvSpPr>
        <p:spPr/>
        <p:txBody>
          <a:bodyPr/>
          <a:lstStyle/>
          <a:p>
            <a:fld id="{7691CCDB-B024-8747-B233-CAD1CBC7A901}" type="slidenum">
              <a:rPr lang="en-US" smtClean="0"/>
              <a:pPr/>
              <a:t>13</a:t>
            </a:fld>
            <a:endParaRPr lang="en-US"/>
          </a:p>
        </p:txBody>
      </p:sp>
      <p:sp>
        <p:nvSpPr>
          <p:cNvPr id="17" name="Footer Placeholder 16">
            <a:extLst>
              <a:ext uri="{FF2B5EF4-FFF2-40B4-BE49-F238E27FC236}">
                <a16:creationId xmlns:a16="http://schemas.microsoft.com/office/drawing/2014/main" id="{45BD7255-A966-8C4C-B0CB-D9C42D38502F}"/>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4765988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3B90FB62-2B5F-1049-8CD6-399615A7B525}"/>
              </a:ext>
            </a:extLst>
          </p:cNvPr>
          <p:cNvSpPr>
            <a:spLocks noGrp="1"/>
          </p:cNvSpPr>
          <p:nvPr>
            <p:ph type="title"/>
          </p:nvPr>
        </p:nvSpPr>
        <p:spPr>
          <a:xfrm>
            <a:off x="162770" y="685802"/>
            <a:ext cx="4237781" cy="1875863"/>
          </a:xfrm>
        </p:spPr>
        <p:txBody>
          <a:bodyPr/>
          <a:lstStyle/>
          <a:p>
            <a:r>
              <a:rPr lang="en-US" dirty="0"/>
              <a:t>Type Here to Enter a </a:t>
            </a:r>
            <a:br>
              <a:rPr lang="en-US" dirty="0"/>
            </a:br>
            <a:r>
              <a:rPr lang="en-US" dirty="0"/>
              <a:t>Multi-line Transition Title</a:t>
            </a:r>
          </a:p>
        </p:txBody>
      </p:sp>
      <p:sp>
        <p:nvSpPr>
          <p:cNvPr id="14" name="Text Placeholder 4">
            <a:extLst>
              <a:ext uri="{FF2B5EF4-FFF2-40B4-BE49-F238E27FC236}">
                <a16:creationId xmlns:a16="http://schemas.microsoft.com/office/drawing/2014/main" id="{A74D9289-9CCD-A743-B561-C6247BAC65D4}"/>
              </a:ext>
            </a:extLst>
          </p:cNvPr>
          <p:cNvSpPr>
            <a:spLocks noGrp="1"/>
          </p:cNvSpPr>
          <p:nvPr>
            <p:ph type="body" sz="quarter" idx="15"/>
          </p:nvPr>
        </p:nvSpPr>
        <p:spPr>
          <a:xfrm>
            <a:off x="162770" y="2569272"/>
            <a:ext cx="4229100"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8" name="Picture Placeholder 7">
            <a:extLst>
              <a:ext uri="{FF2B5EF4-FFF2-40B4-BE49-F238E27FC236}">
                <a16:creationId xmlns:a16="http://schemas.microsoft.com/office/drawing/2014/main" id="{939A5962-54F3-454C-9CAF-F9941B270C0F}"/>
              </a:ext>
            </a:extLst>
          </p:cNvPr>
          <p:cNvSpPr>
            <a:spLocks noGrp="1"/>
          </p:cNvSpPr>
          <p:nvPr>
            <p:ph type="pic" sz="quarter" idx="21"/>
          </p:nvPr>
        </p:nvSpPr>
        <p:spPr/>
      </p:sp>
      <p:sp>
        <p:nvSpPr>
          <p:cNvPr id="13" name="Slide Number Placeholder 12">
            <a:extLst>
              <a:ext uri="{FF2B5EF4-FFF2-40B4-BE49-F238E27FC236}">
                <a16:creationId xmlns:a16="http://schemas.microsoft.com/office/drawing/2014/main" id="{51998F44-55D8-7B43-B6B2-72043CEC9DC5}"/>
              </a:ext>
            </a:extLst>
          </p:cNvPr>
          <p:cNvSpPr>
            <a:spLocks noGrp="1"/>
          </p:cNvSpPr>
          <p:nvPr>
            <p:ph type="sldNum" sz="quarter" idx="12"/>
          </p:nvPr>
        </p:nvSpPr>
        <p:spPr/>
        <p:txBody>
          <a:bodyPr/>
          <a:lstStyle/>
          <a:p>
            <a:fld id="{7691CCDB-B024-8747-B233-CAD1CBC7A901}" type="slidenum">
              <a:rPr lang="en-US" smtClean="0"/>
              <a:pPr/>
              <a:t>14</a:t>
            </a:fld>
            <a:endParaRPr lang="en-US"/>
          </a:p>
        </p:txBody>
      </p:sp>
      <p:sp>
        <p:nvSpPr>
          <p:cNvPr id="17" name="Footer Placeholder 16">
            <a:extLst>
              <a:ext uri="{FF2B5EF4-FFF2-40B4-BE49-F238E27FC236}">
                <a16:creationId xmlns:a16="http://schemas.microsoft.com/office/drawing/2014/main" id="{486CD6C6-0D1B-CE44-916B-266E93E52AF7}"/>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42783190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22A59C5-22F8-5B42-9CBA-2E9C0D129014}"/>
              </a:ext>
            </a:extLst>
          </p:cNvPr>
          <p:cNvSpPr>
            <a:spLocks noGrp="1"/>
          </p:cNvSpPr>
          <p:nvPr>
            <p:ph type="title"/>
          </p:nvPr>
        </p:nvSpPr>
        <p:spPr>
          <a:xfrm>
            <a:off x="336868" y="685802"/>
            <a:ext cx="3880906" cy="1875863"/>
          </a:xfrm>
        </p:spPr>
        <p:txBody>
          <a:bodyPr/>
          <a:lstStyle/>
          <a:p>
            <a:r>
              <a:rPr lang="en-US" dirty="0"/>
              <a:t>Type Here to Enter a </a:t>
            </a:r>
            <a:br>
              <a:rPr lang="en-US" dirty="0"/>
            </a:br>
            <a:r>
              <a:rPr lang="en-US" dirty="0"/>
              <a:t>Multi-line Transition Title</a:t>
            </a:r>
          </a:p>
        </p:txBody>
      </p:sp>
      <p:sp>
        <p:nvSpPr>
          <p:cNvPr id="13" name="Text Placeholder 4">
            <a:extLst>
              <a:ext uri="{FF2B5EF4-FFF2-40B4-BE49-F238E27FC236}">
                <a16:creationId xmlns:a16="http://schemas.microsoft.com/office/drawing/2014/main" id="{0CAD3330-93B2-8044-994E-89CDF5BC28C5}"/>
              </a:ext>
            </a:extLst>
          </p:cNvPr>
          <p:cNvSpPr>
            <a:spLocks noGrp="1"/>
          </p:cNvSpPr>
          <p:nvPr>
            <p:ph type="body" sz="quarter" idx="15"/>
          </p:nvPr>
        </p:nvSpPr>
        <p:spPr>
          <a:xfrm>
            <a:off x="336868" y="2569272"/>
            <a:ext cx="3880906"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9" name="Picture Placeholder 8">
            <a:extLst>
              <a:ext uri="{FF2B5EF4-FFF2-40B4-BE49-F238E27FC236}">
                <a16:creationId xmlns:a16="http://schemas.microsoft.com/office/drawing/2014/main" id="{EEDD7717-95EF-494B-925B-F313DC7A521D}"/>
              </a:ext>
            </a:extLst>
          </p:cNvPr>
          <p:cNvSpPr>
            <a:spLocks noGrp="1"/>
          </p:cNvSpPr>
          <p:nvPr>
            <p:ph type="pic" sz="quarter" idx="21"/>
          </p:nvPr>
        </p:nvSpPr>
        <p:spPr/>
      </p:sp>
      <p:sp>
        <p:nvSpPr>
          <p:cNvPr id="15" name="Slide Number Placeholder 14">
            <a:extLst>
              <a:ext uri="{FF2B5EF4-FFF2-40B4-BE49-F238E27FC236}">
                <a16:creationId xmlns:a16="http://schemas.microsoft.com/office/drawing/2014/main" id="{D3C933A6-1148-8A4A-AA9F-A4BFBCB96624}"/>
              </a:ext>
            </a:extLst>
          </p:cNvPr>
          <p:cNvSpPr>
            <a:spLocks noGrp="1"/>
          </p:cNvSpPr>
          <p:nvPr>
            <p:ph type="sldNum" sz="quarter" idx="12"/>
          </p:nvPr>
        </p:nvSpPr>
        <p:spPr/>
        <p:txBody>
          <a:bodyPr/>
          <a:lstStyle/>
          <a:p>
            <a:fld id="{7691CCDB-B024-8747-B233-CAD1CBC7A901}" type="slidenum">
              <a:rPr lang="en-US" smtClean="0"/>
              <a:pPr/>
              <a:t>15</a:t>
            </a:fld>
            <a:endParaRPr lang="en-US"/>
          </a:p>
        </p:txBody>
      </p:sp>
      <p:sp>
        <p:nvSpPr>
          <p:cNvPr id="17" name="Footer Placeholder 16">
            <a:extLst>
              <a:ext uri="{FF2B5EF4-FFF2-40B4-BE49-F238E27FC236}">
                <a16:creationId xmlns:a16="http://schemas.microsoft.com/office/drawing/2014/main" id="{19CFC5FD-373F-E643-ACD3-4F42786023C6}"/>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1896143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59DD608-E03B-9C49-A28B-E4DA4FC68617}"/>
              </a:ext>
            </a:extLst>
          </p:cNvPr>
          <p:cNvSpPr>
            <a:spLocks noGrp="1"/>
          </p:cNvSpPr>
          <p:nvPr>
            <p:ph type="title"/>
          </p:nvPr>
        </p:nvSpPr>
        <p:spPr>
          <a:xfrm>
            <a:off x="4747199" y="685802"/>
            <a:ext cx="4237781" cy="1875863"/>
          </a:xfrm>
        </p:spPr>
        <p:txBody>
          <a:bodyPr/>
          <a:lstStyle/>
          <a:p>
            <a:r>
              <a:rPr lang="en-US" dirty="0"/>
              <a:t>Type Here to Enter a </a:t>
            </a:r>
            <a:br>
              <a:rPr lang="en-US" dirty="0"/>
            </a:br>
            <a:r>
              <a:rPr lang="en-US" dirty="0"/>
              <a:t>Multi-line Transition Title</a:t>
            </a:r>
          </a:p>
        </p:txBody>
      </p:sp>
      <p:sp>
        <p:nvSpPr>
          <p:cNvPr id="27" name="Text Placeholder 26">
            <a:extLst>
              <a:ext uri="{FF2B5EF4-FFF2-40B4-BE49-F238E27FC236}">
                <a16:creationId xmlns:a16="http://schemas.microsoft.com/office/drawing/2014/main" id="{22042746-B065-424E-9B82-5DCA44EAEE6F}"/>
              </a:ext>
            </a:extLst>
          </p:cNvPr>
          <p:cNvSpPr>
            <a:spLocks noGrp="1"/>
          </p:cNvSpPr>
          <p:nvPr>
            <p:ph type="body" sz="quarter" idx="15"/>
          </p:nvPr>
        </p:nvSpPr>
        <p:spPr>
          <a:xfrm>
            <a:off x="4747199" y="2569272"/>
            <a:ext cx="4229100"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6" name="TextBox 5">
            <a:extLst>
              <a:ext uri="{FF2B5EF4-FFF2-40B4-BE49-F238E27FC236}">
                <a16:creationId xmlns:a16="http://schemas.microsoft.com/office/drawing/2014/main" id="{3A8770FE-6F71-594A-830D-B7C70384F826}"/>
              </a:ext>
            </a:extLst>
          </p:cNvPr>
          <p:cNvSpPr txBox="1"/>
          <p:nvPr/>
        </p:nvSpPr>
        <p:spPr>
          <a:xfrm>
            <a:off x="4250267" y="169333"/>
            <a:ext cx="0" cy="0"/>
          </a:xfrm>
          <a:prstGeom prst="rect">
            <a:avLst/>
          </a:prstGeom>
          <a:noFill/>
          <a:ln>
            <a:noFill/>
          </a:ln>
        </p:spPr>
        <p:txBody>
          <a:bodyPr vert="horz" wrap="none" lIns="91440" tIns="45720" rIns="91440" bIns="45720" rtlCol="0" anchor="ctr">
            <a:noAutofit/>
          </a:bodyPr>
          <a:lstStyle/>
          <a:p>
            <a:pPr algn="l"/>
            <a:endParaRPr lang="en-US" dirty="0">
              <a:latin typeface="Palatino Linotype" panose="02040502050505030304" pitchFamily="18" charset="0"/>
            </a:endParaRPr>
          </a:p>
        </p:txBody>
      </p:sp>
      <p:sp>
        <p:nvSpPr>
          <p:cNvPr id="12" name="Slide Number Placeholder 11">
            <a:extLst>
              <a:ext uri="{FF2B5EF4-FFF2-40B4-BE49-F238E27FC236}">
                <a16:creationId xmlns:a16="http://schemas.microsoft.com/office/drawing/2014/main" id="{9F63D4F7-3BF3-C94D-AB8A-9EE6049E3E91}"/>
              </a:ext>
            </a:extLst>
          </p:cNvPr>
          <p:cNvSpPr>
            <a:spLocks noGrp="1"/>
          </p:cNvSpPr>
          <p:nvPr>
            <p:ph type="sldNum" sz="quarter" idx="12"/>
          </p:nvPr>
        </p:nvSpPr>
        <p:spPr/>
        <p:txBody>
          <a:bodyPr/>
          <a:lstStyle/>
          <a:p>
            <a:fld id="{7691CCDB-B024-8747-B233-CAD1CBC7A901}" type="slidenum">
              <a:rPr lang="en-US" smtClean="0"/>
              <a:pPr/>
              <a:t>16</a:t>
            </a:fld>
            <a:endParaRPr lang="en-US"/>
          </a:p>
        </p:txBody>
      </p:sp>
      <p:sp>
        <p:nvSpPr>
          <p:cNvPr id="14" name="Footer Placeholder 13">
            <a:extLst>
              <a:ext uri="{FF2B5EF4-FFF2-40B4-BE49-F238E27FC236}">
                <a16:creationId xmlns:a16="http://schemas.microsoft.com/office/drawing/2014/main" id="{3A23FF0A-B7B7-FD42-927B-BD78103B81EA}"/>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926921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59DD608-E03B-9C49-A28B-E4DA4FC68617}"/>
              </a:ext>
            </a:extLst>
          </p:cNvPr>
          <p:cNvSpPr>
            <a:spLocks noGrp="1"/>
          </p:cNvSpPr>
          <p:nvPr>
            <p:ph type="title"/>
          </p:nvPr>
        </p:nvSpPr>
        <p:spPr>
          <a:xfrm>
            <a:off x="4747199" y="685802"/>
            <a:ext cx="4237781" cy="1875863"/>
          </a:xfrm>
        </p:spPr>
        <p:txBody>
          <a:bodyPr/>
          <a:lstStyle/>
          <a:p>
            <a:r>
              <a:rPr lang="en-US" dirty="0"/>
              <a:t>Type Here to Enter a </a:t>
            </a:r>
            <a:br>
              <a:rPr lang="en-US" dirty="0"/>
            </a:br>
            <a:r>
              <a:rPr lang="en-US" dirty="0"/>
              <a:t>Multi-line Transition Title</a:t>
            </a:r>
          </a:p>
        </p:txBody>
      </p:sp>
      <p:sp>
        <p:nvSpPr>
          <p:cNvPr id="27" name="Text Placeholder 26">
            <a:extLst>
              <a:ext uri="{FF2B5EF4-FFF2-40B4-BE49-F238E27FC236}">
                <a16:creationId xmlns:a16="http://schemas.microsoft.com/office/drawing/2014/main" id="{22042746-B065-424E-9B82-5DCA44EAEE6F}"/>
              </a:ext>
            </a:extLst>
          </p:cNvPr>
          <p:cNvSpPr>
            <a:spLocks noGrp="1"/>
          </p:cNvSpPr>
          <p:nvPr>
            <p:ph type="body" sz="quarter" idx="15"/>
          </p:nvPr>
        </p:nvSpPr>
        <p:spPr>
          <a:xfrm>
            <a:off x="4747199" y="2569272"/>
            <a:ext cx="4229100"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6" name="TextBox 5">
            <a:extLst>
              <a:ext uri="{FF2B5EF4-FFF2-40B4-BE49-F238E27FC236}">
                <a16:creationId xmlns:a16="http://schemas.microsoft.com/office/drawing/2014/main" id="{3A8770FE-6F71-594A-830D-B7C70384F826}"/>
              </a:ext>
            </a:extLst>
          </p:cNvPr>
          <p:cNvSpPr txBox="1"/>
          <p:nvPr/>
        </p:nvSpPr>
        <p:spPr>
          <a:xfrm>
            <a:off x="4250267" y="169333"/>
            <a:ext cx="0" cy="0"/>
          </a:xfrm>
          <a:prstGeom prst="rect">
            <a:avLst/>
          </a:prstGeom>
          <a:noFill/>
          <a:ln>
            <a:noFill/>
          </a:ln>
        </p:spPr>
        <p:txBody>
          <a:bodyPr vert="horz" wrap="none" lIns="91440" tIns="45720" rIns="91440" bIns="45720" rtlCol="0" anchor="ctr">
            <a:noAutofit/>
          </a:bodyPr>
          <a:lstStyle/>
          <a:p>
            <a:pPr algn="l"/>
            <a:endParaRPr lang="en-US" dirty="0">
              <a:latin typeface="Palatino Linotype" panose="02040502050505030304" pitchFamily="18" charset="0"/>
            </a:endParaRPr>
          </a:p>
        </p:txBody>
      </p:sp>
      <p:sp>
        <p:nvSpPr>
          <p:cNvPr id="12" name="Slide Number Placeholder 11">
            <a:extLst>
              <a:ext uri="{FF2B5EF4-FFF2-40B4-BE49-F238E27FC236}">
                <a16:creationId xmlns:a16="http://schemas.microsoft.com/office/drawing/2014/main" id="{C98E70F0-7433-A64B-83F8-5750356C26E1}"/>
              </a:ext>
            </a:extLst>
          </p:cNvPr>
          <p:cNvSpPr>
            <a:spLocks noGrp="1"/>
          </p:cNvSpPr>
          <p:nvPr>
            <p:ph type="sldNum" sz="quarter" idx="12"/>
          </p:nvPr>
        </p:nvSpPr>
        <p:spPr/>
        <p:txBody>
          <a:bodyPr/>
          <a:lstStyle/>
          <a:p>
            <a:fld id="{7691CCDB-B024-8747-B233-CAD1CBC7A901}" type="slidenum">
              <a:rPr lang="en-US" smtClean="0"/>
              <a:pPr/>
              <a:t>17</a:t>
            </a:fld>
            <a:endParaRPr lang="en-US"/>
          </a:p>
        </p:txBody>
      </p:sp>
      <p:sp>
        <p:nvSpPr>
          <p:cNvPr id="14" name="Footer Placeholder 13">
            <a:extLst>
              <a:ext uri="{FF2B5EF4-FFF2-40B4-BE49-F238E27FC236}">
                <a16:creationId xmlns:a16="http://schemas.microsoft.com/office/drawing/2014/main" id="{4521BE95-F242-3347-838C-D976FF33226C}"/>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3244129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59DD608-E03B-9C49-A28B-E4DA4FC68617}"/>
              </a:ext>
            </a:extLst>
          </p:cNvPr>
          <p:cNvSpPr>
            <a:spLocks noGrp="1"/>
          </p:cNvSpPr>
          <p:nvPr>
            <p:ph type="title"/>
          </p:nvPr>
        </p:nvSpPr>
        <p:spPr>
          <a:xfrm>
            <a:off x="4747199" y="685802"/>
            <a:ext cx="4237781" cy="1875863"/>
          </a:xfrm>
        </p:spPr>
        <p:txBody>
          <a:bodyPr/>
          <a:lstStyle/>
          <a:p>
            <a:r>
              <a:rPr lang="en-US" dirty="0"/>
              <a:t>Type Here to Enter a </a:t>
            </a:r>
            <a:br>
              <a:rPr lang="en-US" dirty="0"/>
            </a:br>
            <a:r>
              <a:rPr lang="en-US" dirty="0"/>
              <a:t>Multi-line Transition Title</a:t>
            </a:r>
          </a:p>
        </p:txBody>
      </p:sp>
      <p:sp>
        <p:nvSpPr>
          <p:cNvPr id="27" name="Text Placeholder 26">
            <a:extLst>
              <a:ext uri="{FF2B5EF4-FFF2-40B4-BE49-F238E27FC236}">
                <a16:creationId xmlns:a16="http://schemas.microsoft.com/office/drawing/2014/main" id="{22042746-B065-424E-9B82-5DCA44EAEE6F}"/>
              </a:ext>
            </a:extLst>
          </p:cNvPr>
          <p:cNvSpPr>
            <a:spLocks noGrp="1"/>
          </p:cNvSpPr>
          <p:nvPr>
            <p:ph type="body" sz="quarter" idx="15"/>
          </p:nvPr>
        </p:nvSpPr>
        <p:spPr>
          <a:xfrm>
            <a:off x="4747199" y="2569272"/>
            <a:ext cx="4229100" cy="2317054"/>
          </a:xfrm>
        </p:spPr>
        <p:txBody>
          <a:bodyPr/>
          <a:lstStyle/>
          <a:p>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6" name="TextBox 5">
            <a:extLst>
              <a:ext uri="{FF2B5EF4-FFF2-40B4-BE49-F238E27FC236}">
                <a16:creationId xmlns:a16="http://schemas.microsoft.com/office/drawing/2014/main" id="{3A8770FE-6F71-594A-830D-B7C70384F826}"/>
              </a:ext>
            </a:extLst>
          </p:cNvPr>
          <p:cNvSpPr txBox="1"/>
          <p:nvPr/>
        </p:nvSpPr>
        <p:spPr>
          <a:xfrm>
            <a:off x="4250267" y="169333"/>
            <a:ext cx="0" cy="0"/>
          </a:xfrm>
          <a:prstGeom prst="rect">
            <a:avLst/>
          </a:prstGeom>
          <a:noFill/>
          <a:ln>
            <a:noFill/>
          </a:ln>
        </p:spPr>
        <p:txBody>
          <a:bodyPr vert="horz" wrap="none" lIns="91440" tIns="45720" rIns="91440" bIns="45720" rtlCol="0" anchor="ctr">
            <a:noAutofit/>
          </a:bodyPr>
          <a:lstStyle/>
          <a:p>
            <a:pPr algn="l"/>
            <a:endParaRPr lang="en-US" dirty="0">
              <a:latin typeface="Palatino Linotype" panose="02040502050505030304" pitchFamily="18" charset="0"/>
            </a:endParaRPr>
          </a:p>
        </p:txBody>
      </p:sp>
      <p:sp>
        <p:nvSpPr>
          <p:cNvPr id="12" name="Slide Number Placeholder 11">
            <a:extLst>
              <a:ext uri="{FF2B5EF4-FFF2-40B4-BE49-F238E27FC236}">
                <a16:creationId xmlns:a16="http://schemas.microsoft.com/office/drawing/2014/main" id="{CD87F6E3-4CD5-1D4B-91A0-B18B8B60294D}"/>
              </a:ext>
            </a:extLst>
          </p:cNvPr>
          <p:cNvSpPr>
            <a:spLocks noGrp="1"/>
          </p:cNvSpPr>
          <p:nvPr>
            <p:ph type="sldNum" sz="quarter" idx="12"/>
          </p:nvPr>
        </p:nvSpPr>
        <p:spPr/>
        <p:txBody>
          <a:bodyPr/>
          <a:lstStyle/>
          <a:p>
            <a:fld id="{7691CCDB-B024-8747-B233-CAD1CBC7A901}" type="slidenum">
              <a:rPr lang="en-US" smtClean="0"/>
              <a:pPr/>
              <a:t>18</a:t>
            </a:fld>
            <a:endParaRPr lang="en-US"/>
          </a:p>
        </p:txBody>
      </p:sp>
      <p:sp>
        <p:nvSpPr>
          <p:cNvPr id="14" name="Footer Placeholder 13">
            <a:extLst>
              <a:ext uri="{FF2B5EF4-FFF2-40B4-BE49-F238E27FC236}">
                <a16:creationId xmlns:a16="http://schemas.microsoft.com/office/drawing/2014/main" id="{779663CE-72D6-A44A-A142-88FDC042CB51}"/>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5708191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C67682-2BAB-CD44-9DB4-DEDB30A6607E}"/>
              </a:ext>
            </a:extLst>
          </p:cNvPr>
          <p:cNvSpPr>
            <a:spLocks noGrp="1"/>
          </p:cNvSpPr>
          <p:nvPr>
            <p:ph type="title"/>
          </p:nvPr>
        </p:nvSpPr>
        <p:spPr>
          <a:xfrm>
            <a:off x="180131" y="257175"/>
            <a:ext cx="8801100" cy="575117"/>
          </a:xfrm>
        </p:spPr>
        <p:txBody>
          <a:body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4" name="Text Placeholder 3">
            <a:extLst>
              <a:ext uri="{FF2B5EF4-FFF2-40B4-BE49-F238E27FC236}">
                <a16:creationId xmlns:a16="http://schemas.microsoft.com/office/drawing/2014/main" id="{DA1DFCB6-75C6-9042-A8D4-C37EC6A9D51E}"/>
              </a:ext>
            </a:extLst>
          </p:cNvPr>
          <p:cNvSpPr>
            <a:spLocks noGrp="1"/>
          </p:cNvSpPr>
          <p:nvPr>
            <p:ph type="body" sz="quarter" idx="14"/>
          </p:nvPr>
        </p:nvSpPr>
        <p:spPr>
          <a:xfrm>
            <a:off x="171451" y="1808354"/>
            <a:ext cx="8809781" cy="2649347"/>
          </a:xfrm>
        </p:spPr>
        <p:txBody>
          <a:bodyPr/>
          <a:lstStyle/>
          <a:p>
            <a:r>
              <a:rPr lang="en-US" dirty="0" err="1"/>
              <a:t>Awihjdknfi</a:t>
            </a:r>
            <a:r>
              <a:rPr lang="en-US" dirty="0"/>
              <a:t> </a:t>
            </a:r>
            <a:r>
              <a:rPr lang="en-US" dirty="0" err="1"/>
              <a:t>knasknd</a:t>
            </a:r>
            <a:r>
              <a:rPr lang="en-US" dirty="0"/>
              <a:t> </a:t>
            </a:r>
            <a:r>
              <a:rPr lang="en-US" dirty="0" err="1"/>
              <a:t>akao</a:t>
            </a:r>
            <a:r>
              <a:rPr lang="en-US" dirty="0"/>
              <a:t> </a:t>
            </a:r>
            <a:r>
              <a:rPr lang="en-US" dirty="0" err="1"/>
              <a:t>aknal</a:t>
            </a:r>
            <a:r>
              <a:rPr lang="en-US" dirty="0"/>
              <a:t> </a:t>
            </a:r>
            <a:r>
              <a:rPr lang="en-US" dirty="0" err="1"/>
              <a:t>ankdnao</a:t>
            </a:r>
            <a:r>
              <a:rPr lang="en-US" dirty="0"/>
              <a:t> al </a:t>
            </a:r>
          </a:p>
          <a:p>
            <a:r>
              <a:rPr lang="en-US" dirty="0" err="1"/>
              <a:t>adkjaskjallj;a;kdsa</a:t>
            </a:r>
            <a:endParaRPr lang="en-US" dirty="0"/>
          </a:p>
          <a:p>
            <a:r>
              <a:rPr lang="en-US" dirty="0" err="1"/>
              <a:t>ajsdjalskndfllasd</a:t>
            </a:r>
            <a:endParaRPr lang="en-US" dirty="0"/>
          </a:p>
          <a:p>
            <a:r>
              <a:rPr lang="en-US" dirty="0" err="1"/>
              <a:t>aldlanslkdf</a:t>
            </a:r>
            <a:endParaRPr lang="en-US" dirty="0"/>
          </a:p>
          <a:p>
            <a:r>
              <a:rPr lang="en-US" dirty="0" err="1"/>
              <a:t>akndlnflnlnlnaivnlnfgoishoxd</a:t>
            </a:r>
            <a:endParaRPr lang="en-US" dirty="0"/>
          </a:p>
        </p:txBody>
      </p:sp>
      <p:sp>
        <p:nvSpPr>
          <p:cNvPr id="5" name="Text Placeholder 4">
            <a:extLst>
              <a:ext uri="{FF2B5EF4-FFF2-40B4-BE49-F238E27FC236}">
                <a16:creationId xmlns:a16="http://schemas.microsoft.com/office/drawing/2014/main" id="{10861D40-2AAA-4A42-BDAA-8FF94C973D09}"/>
              </a:ext>
            </a:extLst>
          </p:cNvPr>
          <p:cNvSpPr>
            <a:spLocks noGrp="1"/>
          </p:cNvSpPr>
          <p:nvPr>
            <p:ph type="body" sz="quarter" idx="15"/>
          </p:nvPr>
        </p:nvSpPr>
        <p:spPr>
          <a:xfrm>
            <a:off x="171451" y="878307"/>
            <a:ext cx="8809781" cy="926431"/>
          </a:xfrm>
        </p:spPr>
        <p:txBody>
          <a:bodyPr/>
          <a:lstStyle/>
          <a:p>
            <a:r>
              <a:rPr lang="en-US" dirty="0"/>
              <a:t>Type here to enter a multi-line paragraph header.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2" name="Text Placeholder 11">
            <a:extLst>
              <a:ext uri="{FF2B5EF4-FFF2-40B4-BE49-F238E27FC236}">
                <a16:creationId xmlns:a16="http://schemas.microsoft.com/office/drawing/2014/main" id="{9D647A0C-830C-A74B-82F8-263B7B3F538D}"/>
              </a:ext>
            </a:extLst>
          </p:cNvPr>
          <p:cNvSpPr>
            <a:spLocks noGrp="1"/>
          </p:cNvSpPr>
          <p:nvPr>
            <p:ph type="body" sz="quarter" idx="17"/>
          </p:nvPr>
        </p:nvSpPr>
        <p:spPr>
          <a:xfrm>
            <a:off x="190500" y="-1"/>
            <a:ext cx="8809781" cy="257175"/>
          </a:xfrm>
        </p:spPr>
        <p:txBody>
          <a:bodyPr/>
          <a:lstStyle/>
          <a:p>
            <a:pPr lvl="0"/>
            <a:r>
              <a:rPr lang="en-US"/>
              <a:t>Type here to enter the presentation section name.</a:t>
            </a:r>
          </a:p>
        </p:txBody>
      </p:sp>
      <p:sp>
        <p:nvSpPr>
          <p:cNvPr id="17" name="Slide Number Placeholder 16">
            <a:extLst>
              <a:ext uri="{FF2B5EF4-FFF2-40B4-BE49-F238E27FC236}">
                <a16:creationId xmlns:a16="http://schemas.microsoft.com/office/drawing/2014/main" id="{A18394FB-2FBB-374A-9760-EDB04CB8CA1B}"/>
              </a:ext>
            </a:extLst>
          </p:cNvPr>
          <p:cNvSpPr>
            <a:spLocks noGrp="1"/>
          </p:cNvSpPr>
          <p:nvPr>
            <p:ph type="sldNum" sz="quarter" idx="12"/>
          </p:nvPr>
        </p:nvSpPr>
        <p:spPr/>
        <p:txBody>
          <a:bodyPr/>
          <a:lstStyle/>
          <a:p>
            <a:fld id="{7691CCDB-B024-8747-B233-CAD1CBC7A901}" type="slidenum">
              <a:rPr lang="en-US" smtClean="0"/>
              <a:pPr/>
              <a:t>19</a:t>
            </a:fld>
            <a:endParaRPr lang="en-US"/>
          </a:p>
        </p:txBody>
      </p:sp>
      <p:sp>
        <p:nvSpPr>
          <p:cNvPr id="19" name="Footer Placeholder 18">
            <a:extLst>
              <a:ext uri="{FF2B5EF4-FFF2-40B4-BE49-F238E27FC236}">
                <a16:creationId xmlns:a16="http://schemas.microsoft.com/office/drawing/2014/main" id="{64B14DC4-F0BF-7B4A-9E4D-EA2FA022756E}"/>
              </a:ext>
            </a:extLst>
          </p:cNvPr>
          <p:cNvSpPr>
            <a:spLocks noGrp="1"/>
          </p:cNvSpPr>
          <p:nvPr>
            <p:ph type="ftr" sz="quarter" idx="16"/>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7816472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EFDA24-ECE1-324E-96CF-F2A3E0037A40}"/>
              </a:ext>
            </a:extLst>
          </p:cNvPr>
          <p:cNvSpPr>
            <a:spLocks noGrp="1"/>
          </p:cNvSpPr>
          <p:nvPr>
            <p:ph type="title"/>
          </p:nvPr>
        </p:nvSpPr>
        <p:spPr>
          <a:xfrm>
            <a:off x="180326" y="2254597"/>
            <a:ext cx="4229100" cy="1138793"/>
          </a:xfrm>
        </p:spPr>
        <p:txBody>
          <a:bodyPr/>
          <a:lstStyle/>
          <a:p>
            <a:r>
              <a:rPr lang="en-US" dirty="0"/>
              <a:t>Type Here to Enter a</a:t>
            </a:r>
            <a:br>
              <a:rPr lang="en-US" dirty="0"/>
            </a:br>
            <a:r>
              <a:rPr lang="en-US" dirty="0"/>
              <a:t>Multi-line Presentation Title</a:t>
            </a:r>
          </a:p>
        </p:txBody>
      </p:sp>
      <p:sp>
        <p:nvSpPr>
          <p:cNvPr id="10" name="Text Placeholder 9">
            <a:extLst>
              <a:ext uri="{FF2B5EF4-FFF2-40B4-BE49-F238E27FC236}">
                <a16:creationId xmlns:a16="http://schemas.microsoft.com/office/drawing/2014/main" id="{297C4D5B-9626-2E4F-9E17-F95046DF533F}"/>
              </a:ext>
            </a:extLst>
          </p:cNvPr>
          <p:cNvSpPr>
            <a:spLocks noGrp="1"/>
          </p:cNvSpPr>
          <p:nvPr>
            <p:ph type="body" sz="quarter" idx="15"/>
          </p:nvPr>
        </p:nvSpPr>
        <p:spPr>
          <a:xfrm>
            <a:off x="171646" y="3434367"/>
            <a:ext cx="4229100" cy="806147"/>
          </a:xfrm>
        </p:spPr>
        <p:txBody>
          <a:bodyPr/>
          <a:lstStyle/>
          <a:p>
            <a:r>
              <a:rPr lang="en-US" dirty="0"/>
              <a:t>Type here to enter a multi-line cover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8" name="Picture Placeholder 7">
            <a:extLst>
              <a:ext uri="{FF2B5EF4-FFF2-40B4-BE49-F238E27FC236}">
                <a16:creationId xmlns:a16="http://schemas.microsoft.com/office/drawing/2014/main" id="{A2DBDED3-1036-7343-9C8C-9A7959469707}"/>
              </a:ext>
            </a:extLst>
          </p:cNvPr>
          <p:cNvSpPr>
            <a:spLocks noGrp="1"/>
          </p:cNvSpPr>
          <p:nvPr>
            <p:ph type="pic" sz="quarter" idx="21"/>
          </p:nvPr>
        </p:nvSpPr>
        <p:spPr/>
      </p:sp>
      <p:sp>
        <p:nvSpPr>
          <p:cNvPr id="18" name="TextBox 17">
            <a:extLst>
              <a:ext uri="{FF2B5EF4-FFF2-40B4-BE49-F238E27FC236}">
                <a16:creationId xmlns:a16="http://schemas.microsoft.com/office/drawing/2014/main" id="{52F216C9-4413-634F-9720-729BC79F0798}"/>
              </a:ext>
            </a:extLst>
          </p:cNvPr>
          <p:cNvSpPr txBox="1"/>
          <p:nvPr/>
        </p:nvSpPr>
        <p:spPr>
          <a:xfrm>
            <a:off x="-136634" y="1576552"/>
            <a:ext cx="0" cy="0"/>
          </a:xfrm>
          <a:prstGeom prst="rect">
            <a:avLst/>
          </a:prstGeom>
          <a:noFill/>
          <a:ln>
            <a:noFill/>
          </a:ln>
        </p:spPr>
        <p:txBody>
          <a:bodyPr vert="horz" wrap="none" lIns="91440" tIns="45720" rIns="91440" bIns="45720" rtlCol="0" anchor="ctr">
            <a:noAutofit/>
          </a:bodyPr>
          <a:lstStyle/>
          <a:p>
            <a:pPr algn="l"/>
            <a:endParaRPr lang="en-US" dirty="0">
              <a:latin typeface="Palatino Linotype" panose="02040502050505030304" pitchFamily="18" charset="0"/>
            </a:endParaRPr>
          </a:p>
        </p:txBody>
      </p:sp>
      <p:sp>
        <p:nvSpPr>
          <p:cNvPr id="15" name="Footer Placeholder 14">
            <a:extLst>
              <a:ext uri="{FF2B5EF4-FFF2-40B4-BE49-F238E27FC236}">
                <a16:creationId xmlns:a16="http://schemas.microsoft.com/office/drawing/2014/main" id="{F3C89FB3-38B9-0D4B-A535-BB31FE92C337}"/>
              </a:ext>
            </a:extLst>
          </p:cNvPr>
          <p:cNvSpPr>
            <a:spLocks noGrp="1"/>
          </p:cNvSpPr>
          <p:nvPr>
            <p:ph type="ftr" sz="quarter" idx="11"/>
          </p:nvPr>
        </p:nvSpPr>
        <p:spPr/>
        <p:txBody>
          <a:bodyPr/>
          <a:lstStyle/>
          <a:p>
            <a:r>
              <a:rPr lang="en-US"/>
              <a:t>©2021 Girl Scouts of the USA. All Rights Reserved.  Not for public distribution.</a:t>
            </a:r>
            <a:endParaRPr lang="en-US" dirty="0"/>
          </a:p>
        </p:txBody>
      </p:sp>
      <p:pic>
        <p:nvPicPr>
          <p:cNvPr id="9" name="Picture 8">
            <a:extLst>
              <a:ext uri="{FF2B5EF4-FFF2-40B4-BE49-F238E27FC236}">
                <a16:creationId xmlns:a16="http://schemas.microsoft.com/office/drawing/2014/main" id="{EDA1AB2D-7755-4F61-A5E7-680CD901CD50}"/>
              </a:ext>
            </a:extLst>
          </p:cNvPr>
          <p:cNvPicPr>
            <a:picLocks noChangeAspect="1"/>
          </p:cNvPicPr>
          <p:nvPr/>
        </p:nvPicPr>
        <p:blipFill>
          <a:blip r:embed="rId2"/>
          <a:stretch>
            <a:fillRect/>
          </a:stretch>
        </p:blipFill>
        <p:spPr>
          <a:xfrm>
            <a:off x="818927" y="89168"/>
            <a:ext cx="2987046" cy="1627635"/>
          </a:xfrm>
          <a:prstGeom prst="rect">
            <a:avLst/>
          </a:prstGeom>
        </p:spPr>
      </p:pic>
    </p:spTree>
    <p:extLst>
      <p:ext uri="{BB962C8B-B14F-4D97-AF65-F5344CB8AC3E}">
        <p14:creationId xmlns:p14="http://schemas.microsoft.com/office/powerpoint/2010/main" val="19905691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180131" y="257175"/>
            <a:ext cx="8801100" cy="575117"/>
          </a:xfrm>
        </p:spPr>
        <p:txBody>
          <a:body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4" name="Text Placeholder 3">
            <a:extLst>
              <a:ext uri="{FF2B5EF4-FFF2-40B4-BE49-F238E27FC236}">
                <a16:creationId xmlns:a16="http://schemas.microsoft.com/office/drawing/2014/main" id="{935C64EA-EA77-6A4C-85F0-303D533ABA30}"/>
              </a:ext>
            </a:extLst>
          </p:cNvPr>
          <p:cNvSpPr>
            <a:spLocks noGrp="1"/>
          </p:cNvSpPr>
          <p:nvPr>
            <p:ph type="body" sz="quarter" idx="14"/>
          </p:nvPr>
        </p:nvSpPr>
        <p:spPr>
          <a:xfrm>
            <a:off x="171451" y="1808354"/>
            <a:ext cx="8809781" cy="2649347"/>
          </a:xfrm>
        </p:spPr>
        <p:txBody>
          <a:bodyPr/>
          <a:lstStyle/>
          <a:p>
            <a:r>
              <a:rPr lang="en-US" dirty="0" err="1"/>
              <a:t>Awihjdknfi</a:t>
            </a:r>
            <a:r>
              <a:rPr lang="en-US" dirty="0"/>
              <a:t> </a:t>
            </a:r>
            <a:r>
              <a:rPr lang="en-US" dirty="0" err="1"/>
              <a:t>knasknd</a:t>
            </a:r>
            <a:r>
              <a:rPr lang="en-US" dirty="0"/>
              <a:t> </a:t>
            </a:r>
            <a:r>
              <a:rPr lang="en-US" dirty="0" err="1"/>
              <a:t>akao</a:t>
            </a:r>
            <a:r>
              <a:rPr lang="en-US" dirty="0"/>
              <a:t> </a:t>
            </a:r>
            <a:r>
              <a:rPr lang="en-US" dirty="0" err="1"/>
              <a:t>aknal</a:t>
            </a:r>
            <a:r>
              <a:rPr lang="en-US" dirty="0"/>
              <a:t> </a:t>
            </a:r>
            <a:r>
              <a:rPr lang="en-US" dirty="0" err="1"/>
              <a:t>ankdnao</a:t>
            </a:r>
            <a:r>
              <a:rPr lang="en-US" dirty="0"/>
              <a:t> al </a:t>
            </a:r>
          </a:p>
          <a:p>
            <a:r>
              <a:rPr lang="en-US" dirty="0" err="1"/>
              <a:t>adkjaskjallj;a;kdsa</a:t>
            </a:r>
            <a:endParaRPr lang="en-US" dirty="0"/>
          </a:p>
          <a:p>
            <a:r>
              <a:rPr lang="en-US" dirty="0" err="1"/>
              <a:t>ajsdjalskndfllasd</a:t>
            </a:r>
            <a:endParaRPr lang="en-US" dirty="0"/>
          </a:p>
          <a:p>
            <a:r>
              <a:rPr lang="en-US" dirty="0" err="1"/>
              <a:t>aldlanslkdf</a:t>
            </a:r>
            <a:endParaRPr lang="en-US" dirty="0"/>
          </a:p>
          <a:p>
            <a:r>
              <a:rPr lang="en-US" dirty="0" err="1"/>
              <a:t>akndlnflnlnlnaivnlnfgoishoxd</a:t>
            </a:r>
            <a:endParaRPr lang="en-US" dirty="0"/>
          </a:p>
        </p:txBody>
      </p:sp>
      <p:sp>
        <p:nvSpPr>
          <p:cNvPr id="15" name="Text Placeholder 4">
            <a:extLst>
              <a:ext uri="{FF2B5EF4-FFF2-40B4-BE49-F238E27FC236}">
                <a16:creationId xmlns:a16="http://schemas.microsoft.com/office/drawing/2014/main" id="{9ED22B00-D910-754D-8730-94F24F4D7ED3}"/>
              </a:ext>
            </a:extLst>
          </p:cNvPr>
          <p:cNvSpPr>
            <a:spLocks noGrp="1"/>
          </p:cNvSpPr>
          <p:nvPr>
            <p:ph type="body" sz="quarter" idx="15"/>
          </p:nvPr>
        </p:nvSpPr>
        <p:spPr>
          <a:xfrm>
            <a:off x="171451" y="878307"/>
            <a:ext cx="8809781" cy="926431"/>
          </a:xfrm>
        </p:spPr>
        <p:txBody>
          <a:bodyPr/>
          <a:lstStyle/>
          <a:p>
            <a:r>
              <a:rPr lang="en-US" dirty="0"/>
              <a:t>Type here to enter a multi-line paragraph header.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7" name="Text Placeholder 6">
            <a:extLst>
              <a:ext uri="{FF2B5EF4-FFF2-40B4-BE49-F238E27FC236}">
                <a16:creationId xmlns:a16="http://schemas.microsoft.com/office/drawing/2014/main" id="{36BB9044-9C99-F149-B148-8B979167A5F2}"/>
              </a:ext>
            </a:extLst>
          </p:cNvPr>
          <p:cNvSpPr>
            <a:spLocks noGrp="1"/>
          </p:cNvSpPr>
          <p:nvPr>
            <p:ph type="body" sz="quarter" idx="17"/>
          </p:nvPr>
        </p:nvSpPr>
        <p:spPr>
          <a:xfrm>
            <a:off x="190500" y="-1"/>
            <a:ext cx="8809781" cy="257175"/>
          </a:xfrm>
        </p:spPr>
        <p:txBody>
          <a:bodyPr/>
          <a:lstStyle/>
          <a:p>
            <a:r>
              <a:rPr lang="en-US"/>
              <a:t>Type here to enter the presentation section name.</a:t>
            </a:r>
          </a:p>
        </p:txBody>
      </p:sp>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smtClean="0"/>
              <a:pPr/>
              <a:t>20</a:t>
            </a:fld>
            <a:endParaRPr lang="en-US"/>
          </a:p>
        </p:txBody>
      </p:sp>
      <p:sp>
        <p:nvSpPr>
          <p:cNvPr id="19" name="Footer Placeholder 18">
            <a:extLst>
              <a:ext uri="{FF2B5EF4-FFF2-40B4-BE49-F238E27FC236}">
                <a16:creationId xmlns:a16="http://schemas.microsoft.com/office/drawing/2014/main" id="{2C47047E-C3D6-4A49-BA81-549C41B31996}"/>
              </a:ext>
            </a:extLst>
          </p:cNvPr>
          <p:cNvSpPr>
            <a:spLocks noGrp="1"/>
          </p:cNvSpPr>
          <p:nvPr>
            <p:ph type="ftr" sz="quarter" idx="16"/>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6171176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0C44595-0039-1E41-AA18-AD7709BFCBE0}"/>
              </a:ext>
            </a:extLst>
          </p:cNvPr>
          <p:cNvSpPr>
            <a:spLocks noGrp="1"/>
          </p:cNvSpPr>
          <p:nvPr>
            <p:ph type="pic" sz="quarter" idx="15"/>
          </p:nvPr>
        </p:nvSpPr>
        <p:spPr/>
      </p:sp>
      <p:sp>
        <p:nvSpPr>
          <p:cNvPr id="6" name="Title 5">
            <a:extLst>
              <a:ext uri="{FF2B5EF4-FFF2-40B4-BE49-F238E27FC236}">
                <a16:creationId xmlns:a16="http://schemas.microsoft.com/office/drawing/2014/main" id="{55C67682-2BAB-CD44-9DB4-DEDB30A6607E}"/>
              </a:ext>
            </a:extLst>
          </p:cNvPr>
          <p:cNvSpPr>
            <a:spLocks noGrp="1"/>
          </p:cNvSpPr>
          <p:nvPr>
            <p:ph type="title"/>
          </p:nvPr>
        </p:nvSpPr>
        <p:spPr>
          <a:xfrm>
            <a:off x="180131" y="257175"/>
            <a:ext cx="8801100" cy="382004"/>
          </a:xfrm>
        </p:spPr>
        <p:txBody>
          <a:bodyPr/>
          <a:lstStyle/>
          <a:p>
            <a:r>
              <a:rPr lang="en-US"/>
              <a:t>Type Here to Enter a Single Line Slide Header.</a:t>
            </a:r>
          </a:p>
        </p:txBody>
      </p:sp>
      <p:sp>
        <p:nvSpPr>
          <p:cNvPr id="14" name="Text Placeholder 13">
            <a:extLst>
              <a:ext uri="{FF2B5EF4-FFF2-40B4-BE49-F238E27FC236}">
                <a16:creationId xmlns:a16="http://schemas.microsoft.com/office/drawing/2014/main" id="{AC99A08B-D689-8643-BC97-F57A8566A132}"/>
              </a:ext>
            </a:extLst>
          </p:cNvPr>
          <p:cNvSpPr>
            <a:spLocks noGrp="1"/>
          </p:cNvSpPr>
          <p:nvPr>
            <p:ph type="body" sz="quarter" idx="20"/>
          </p:nvPr>
        </p:nvSpPr>
        <p:spPr>
          <a:xfrm>
            <a:off x="190500" y="-1"/>
            <a:ext cx="8809781" cy="257175"/>
          </a:xfrm>
        </p:spPr>
        <p:txBody>
          <a:bodyPr/>
          <a:lstStyle/>
          <a:p>
            <a:r>
              <a:rPr lang="en-US"/>
              <a:t>Type here to enter the presentation section name.</a:t>
            </a:r>
          </a:p>
        </p:txBody>
      </p:sp>
      <p:sp>
        <p:nvSpPr>
          <p:cNvPr id="4" name="Text Placeholder 3">
            <a:extLst>
              <a:ext uri="{FF2B5EF4-FFF2-40B4-BE49-F238E27FC236}">
                <a16:creationId xmlns:a16="http://schemas.microsoft.com/office/drawing/2014/main" id="{DA1DFCB6-75C6-9042-A8D4-C37EC6A9D51E}"/>
              </a:ext>
            </a:extLst>
          </p:cNvPr>
          <p:cNvSpPr>
            <a:spLocks noGrp="1"/>
          </p:cNvSpPr>
          <p:nvPr>
            <p:ph type="body" sz="quarter" idx="14"/>
          </p:nvPr>
        </p:nvSpPr>
        <p:spPr>
          <a:xfrm>
            <a:off x="4667250" y="2036954"/>
            <a:ext cx="4229100" cy="2649347"/>
          </a:xfrm>
        </p:spPr>
        <p:txBody>
          <a:bodyPr/>
          <a:lstStyle/>
          <a:p>
            <a:r>
              <a:rPr lang="en-US" dirty="0" err="1"/>
              <a:t>Awihjdknfi</a:t>
            </a:r>
            <a:r>
              <a:rPr lang="en-US" dirty="0"/>
              <a:t> </a:t>
            </a:r>
            <a:r>
              <a:rPr lang="en-US" dirty="0" err="1"/>
              <a:t>knasknd</a:t>
            </a:r>
            <a:r>
              <a:rPr lang="en-US" dirty="0"/>
              <a:t> </a:t>
            </a:r>
            <a:r>
              <a:rPr lang="en-US" dirty="0" err="1"/>
              <a:t>akao</a:t>
            </a:r>
            <a:r>
              <a:rPr lang="en-US" dirty="0"/>
              <a:t> </a:t>
            </a:r>
            <a:r>
              <a:rPr lang="en-US" dirty="0" err="1"/>
              <a:t>aknal</a:t>
            </a:r>
            <a:r>
              <a:rPr lang="en-US" dirty="0"/>
              <a:t> </a:t>
            </a:r>
            <a:r>
              <a:rPr lang="en-US" dirty="0" err="1"/>
              <a:t>ankdnao</a:t>
            </a:r>
            <a:r>
              <a:rPr lang="en-US" dirty="0"/>
              <a:t> al </a:t>
            </a:r>
          </a:p>
          <a:p>
            <a:r>
              <a:rPr lang="en-US" dirty="0" err="1"/>
              <a:t>adkjaskjallj;a;kdsa</a:t>
            </a:r>
            <a:endParaRPr lang="en-US" dirty="0"/>
          </a:p>
          <a:p>
            <a:r>
              <a:rPr lang="en-US" dirty="0" err="1"/>
              <a:t>ajsdjalskndfllasd</a:t>
            </a:r>
            <a:endParaRPr lang="en-US" dirty="0"/>
          </a:p>
          <a:p>
            <a:r>
              <a:rPr lang="en-US" dirty="0" err="1"/>
              <a:t>aldlanslkdf</a:t>
            </a:r>
            <a:endParaRPr lang="en-US" dirty="0"/>
          </a:p>
          <a:p>
            <a:r>
              <a:rPr lang="en-US" dirty="0" err="1"/>
              <a:t>akndlnflnlnlnaivnlnfgoishoxd</a:t>
            </a:r>
            <a:endParaRPr lang="en-US" dirty="0"/>
          </a:p>
        </p:txBody>
      </p:sp>
      <p:sp>
        <p:nvSpPr>
          <p:cNvPr id="5" name="Text Placeholder 4">
            <a:extLst>
              <a:ext uri="{FF2B5EF4-FFF2-40B4-BE49-F238E27FC236}">
                <a16:creationId xmlns:a16="http://schemas.microsoft.com/office/drawing/2014/main" id="{10861D40-2AAA-4A42-BDAA-8FF94C973D09}"/>
              </a:ext>
            </a:extLst>
          </p:cNvPr>
          <p:cNvSpPr>
            <a:spLocks noGrp="1"/>
          </p:cNvSpPr>
          <p:nvPr>
            <p:ph type="body" sz="quarter" idx="21"/>
          </p:nvPr>
        </p:nvSpPr>
        <p:spPr>
          <a:xfrm>
            <a:off x="4667250" y="1106907"/>
            <a:ext cx="4229100" cy="926431"/>
          </a:xfrm>
        </p:spPr>
        <p:txBody>
          <a:bodyPr/>
          <a:lstStyle/>
          <a:p>
            <a:r>
              <a:rPr lang="en-US" dirty="0"/>
              <a:t>Type here to enter a multi-line paragraph header.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8" name="Slide Number Placeholder 17">
            <a:extLst>
              <a:ext uri="{FF2B5EF4-FFF2-40B4-BE49-F238E27FC236}">
                <a16:creationId xmlns:a16="http://schemas.microsoft.com/office/drawing/2014/main" id="{776079D3-5494-A045-9DB1-3636AC6F9EE1}"/>
              </a:ext>
            </a:extLst>
          </p:cNvPr>
          <p:cNvSpPr>
            <a:spLocks noGrp="1"/>
          </p:cNvSpPr>
          <p:nvPr>
            <p:ph type="sldNum" sz="quarter" idx="12"/>
          </p:nvPr>
        </p:nvSpPr>
        <p:spPr/>
        <p:txBody>
          <a:bodyPr/>
          <a:lstStyle/>
          <a:p>
            <a:fld id="{7691CCDB-B024-8747-B233-CAD1CBC7A901}" type="slidenum">
              <a:rPr lang="en-US" smtClean="0"/>
              <a:pPr/>
              <a:t>21</a:t>
            </a:fld>
            <a:endParaRPr lang="en-US"/>
          </a:p>
        </p:txBody>
      </p:sp>
      <p:sp>
        <p:nvSpPr>
          <p:cNvPr id="20" name="Footer Placeholder 19">
            <a:extLst>
              <a:ext uri="{FF2B5EF4-FFF2-40B4-BE49-F238E27FC236}">
                <a16:creationId xmlns:a16="http://schemas.microsoft.com/office/drawing/2014/main" id="{D6E452BF-94CE-0D40-902C-78E6CC2200CF}"/>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3669670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8838B-6CE7-E346-9D0F-3B79DE43DB39}"/>
              </a:ext>
            </a:extLst>
          </p:cNvPr>
          <p:cNvSpPr>
            <a:spLocks noGrp="1"/>
          </p:cNvSpPr>
          <p:nvPr>
            <p:ph type="title"/>
          </p:nvPr>
        </p:nvSpPr>
        <p:spPr>
          <a:xfrm>
            <a:off x="180131" y="685800"/>
            <a:ext cx="4239469" cy="3771900"/>
          </a:xfrm>
        </p:spPr>
        <p:txBody>
          <a:bodyPr/>
          <a:lstStyle/>
          <a:p>
            <a:r>
              <a:rPr lang="en-US"/>
              <a:t>Type Here to Enter a Multi-line Main Statement or Paragraph.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5" name="Text Placeholder 4">
            <a:extLst>
              <a:ext uri="{FF2B5EF4-FFF2-40B4-BE49-F238E27FC236}">
                <a16:creationId xmlns:a16="http://schemas.microsoft.com/office/drawing/2014/main" id="{10414732-1DFB-D849-9233-CBF8F0F5CD2D}"/>
              </a:ext>
            </a:extLst>
          </p:cNvPr>
          <p:cNvSpPr>
            <a:spLocks noGrp="1"/>
          </p:cNvSpPr>
          <p:nvPr>
            <p:ph type="body" sz="quarter" idx="20"/>
          </p:nvPr>
        </p:nvSpPr>
        <p:spPr>
          <a:xfrm>
            <a:off x="190501" y="0"/>
            <a:ext cx="4229100" cy="257176"/>
          </a:xfrm>
        </p:spPr>
        <p:txBody>
          <a:bodyPr/>
          <a:lstStyle/>
          <a:p>
            <a:r>
              <a:rPr lang="en-US"/>
              <a:t>Type here to enter the presentation section name.</a:t>
            </a:r>
          </a:p>
        </p:txBody>
      </p:sp>
      <p:sp>
        <p:nvSpPr>
          <p:cNvPr id="2" name="Text Placeholder 1">
            <a:extLst>
              <a:ext uri="{FF2B5EF4-FFF2-40B4-BE49-F238E27FC236}">
                <a16:creationId xmlns:a16="http://schemas.microsoft.com/office/drawing/2014/main" id="{29B6385B-9DEC-DB4E-9FA6-7A542713B1F4}"/>
              </a:ext>
            </a:extLst>
          </p:cNvPr>
          <p:cNvSpPr>
            <a:spLocks noGrp="1"/>
          </p:cNvSpPr>
          <p:nvPr>
            <p:ph type="body" sz="quarter" idx="14"/>
          </p:nvPr>
        </p:nvSpPr>
        <p:spPr>
          <a:xfrm>
            <a:off x="4743450" y="685800"/>
            <a:ext cx="4210050" cy="3771900"/>
          </a:xfrm>
        </p:spPr>
        <p:txBody>
          <a:bodyPr>
            <a:normAutofit/>
          </a:bodyPr>
          <a:lstStyle/>
          <a:p>
            <a:r>
              <a:rPr lang="en-US" dirty="0"/>
              <a:t>Type here to enter a multi-line</a:t>
            </a:r>
            <a:br>
              <a:rPr lang="en-US" dirty="0"/>
            </a:br>
            <a:r>
              <a:rPr lang="en-US" dirty="0"/>
              <a:t>secondary paragraph or statement.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5" name="Slide Number Placeholder 14">
            <a:extLst>
              <a:ext uri="{FF2B5EF4-FFF2-40B4-BE49-F238E27FC236}">
                <a16:creationId xmlns:a16="http://schemas.microsoft.com/office/drawing/2014/main" id="{16FB7904-03DB-1247-A3B4-6EF122D712AD}"/>
              </a:ext>
            </a:extLst>
          </p:cNvPr>
          <p:cNvSpPr>
            <a:spLocks noGrp="1"/>
          </p:cNvSpPr>
          <p:nvPr>
            <p:ph type="sldNum" sz="quarter" idx="12"/>
          </p:nvPr>
        </p:nvSpPr>
        <p:spPr/>
        <p:txBody>
          <a:bodyPr/>
          <a:lstStyle/>
          <a:p>
            <a:fld id="{7691CCDB-B024-8747-B233-CAD1CBC7A901}" type="slidenum">
              <a:rPr lang="en-US" smtClean="0"/>
              <a:pPr/>
              <a:t>22</a:t>
            </a:fld>
            <a:endParaRPr lang="en-US"/>
          </a:p>
        </p:txBody>
      </p:sp>
      <p:sp>
        <p:nvSpPr>
          <p:cNvPr id="17" name="Footer Placeholder 16">
            <a:extLst>
              <a:ext uri="{FF2B5EF4-FFF2-40B4-BE49-F238E27FC236}">
                <a16:creationId xmlns:a16="http://schemas.microsoft.com/office/drawing/2014/main" id="{D1FF391E-676D-CB4A-87DD-F3F7F9971559}"/>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8494818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8838B-6CE7-E346-9D0F-3B79DE43DB39}"/>
              </a:ext>
            </a:extLst>
          </p:cNvPr>
          <p:cNvSpPr>
            <a:spLocks noGrp="1"/>
          </p:cNvSpPr>
          <p:nvPr>
            <p:ph type="title"/>
          </p:nvPr>
        </p:nvSpPr>
        <p:spPr>
          <a:xfrm>
            <a:off x="180131" y="685800"/>
            <a:ext cx="4239469" cy="3771900"/>
          </a:xfrm>
        </p:spPr>
        <p:txBody>
          <a:bodyPr/>
          <a:lstStyle/>
          <a:p>
            <a:r>
              <a:rPr lang="en-US" dirty="0"/>
              <a:t>Type Here to Enter a Multi-line Main Statement or Paragraph.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5" name="Text Placeholder 4">
            <a:extLst>
              <a:ext uri="{FF2B5EF4-FFF2-40B4-BE49-F238E27FC236}">
                <a16:creationId xmlns:a16="http://schemas.microsoft.com/office/drawing/2014/main" id="{10414732-1DFB-D849-9233-CBF8F0F5CD2D}"/>
              </a:ext>
            </a:extLst>
          </p:cNvPr>
          <p:cNvSpPr>
            <a:spLocks noGrp="1"/>
          </p:cNvSpPr>
          <p:nvPr>
            <p:ph type="body" sz="quarter" idx="20"/>
          </p:nvPr>
        </p:nvSpPr>
        <p:spPr>
          <a:xfrm>
            <a:off x="190501" y="0"/>
            <a:ext cx="4229100" cy="257176"/>
          </a:xfrm>
        </p:spPr>
        <p:txBody>
          <a:bodyPr/>
          <a:lstStyle/>
          <a:p>
            <a:r>
              <a:rPr lang="en-US"/>
              <a:t>Type here to enter the presentation section name.</a:t>
            </a:r>
          </a:p>
        </p:txBody>
      </p:sp>
      <p:sp>
        <p:nvSpPr>
          <p:cNvPr id="2" name="Text Placeholder 1">
            <a:extLst>
              <a:ext uri="{FF2B5EF4-FFF2-40B4-BE49-F238E27FC236}">
                <a16:creationId xmlns:a16="http://schemas.microsoft.com/office/drawing/2014/main" id="{29B6385B-9DEC-DB4E-9FA6-7A542713B1F4}"/>
              </a:ext>
            </a:extLst>
          </p:cNvPr>
          <p:cNvSpPr>
            <a:spLocks noGrp="1"/>
          </p:cNvSpPr>
          <p:nvPr>
            <p:ph type="body" sz="quarter" idx="14"/>
          </p:nvPr>
        </p:nvSpPr>
        <p:spPr>
          <a:xfrm>
            <a:off x="4743450" y="685800"/>
            <a:ext cx="4210050" cy="3771900"/>
          </a:xfrm>
        </p:spPr>
        <p:txBody>
          <a:bodyPr>
            <a:normAutofit/>
          </a:bodyPr>
          <a:lstStyle/>
          <a:p>
            <a:r>
              <a:rPr lang="en-US" dirty="0"/>
              <a:t>Type here to enter a multi-line secondary paragraph or statement.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5" name="Slide Number Placeholder 14">
            <a:extLst>
              <a:ext uri="{FF2B5EF4-FFF2-40B4-BE49-F238E27FC236}">
                <a16:creationId xmlns:a16="http://schemas.microsoft.com/office/drawing/2014/main" id="{1F55C33F-C4F0-9A4E-AF1B-85325A7106D3}"/>
              </a:ext>
            </a:extLst>
          </p:cNvPr>
          <p:cNvSpPr>
            <a:spLocks noGrp="1"/>
          </p:cNvSpPr>
          <p:nvPr>
            <p:ph type="sldNum" sz="quarter" idx="12"/>
          </p:nvPr>
        </p:nvSpPr>
        <p:spPr/>
        <p:txBody>
          <a:bodyPr/>
          <a:lstStyle/>
          <a:p>
            <a:fld id="{7691CCDB-B024-8747-B233-CAD1CBC7A901}" type="slidenum">
              <a:rPr lang="en-US" smtClean="0"/>
              <a:pPr/>
              <a:t>23</a:t>
            </a:fld>
            <a:endParaRPr lang="en-US"/>
          </a:p>
        </p:txBody>
      </p:sp>
      <p:sp>
        <p:nvSpPr>
          <p:cNvPr id="17" name="Footer Placeholder 16">
            <a:extLst>
              <a:ext uri="{FF2B5EF4-FFF2-40B4-BE49-F238E27FC236}">
                <a16:creationId xmlns:a16="http://schemas.microsoft.com/office/drawing/2014/main" id="{C5F6904D-EC73-C941-BAF0-D59AC3F5A12A}"/>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32333843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BC679-BBB3-5C46-9305-BA6F5DEE986A}"/>
              </a:ext>
            </a:extLst>
          </p:cNvPr>
          <p:cNvSpPr>
            <a:spLocks noGrp="1"/>
          </p:cNvSpPr>
          <p:nvPr>
            <p:ph type="body" sz="quarter" idx="14"/>
          </p:nvPr>
        </p:nvSpPr>
        <p:spPr>
          <a:xfrm>
            <a:off x="190500" y="2665312"/>
            <a:ext cx="8763000" cy="2306738"/>
          </a:xfrm>
        </p:spPr>
        <p:txBody>
          <a:bodyPr/>
          <a:lstStyle/>
          <a:p>
            <a:r>
              <a:rPr lang="en-US" dirty="0"/>
              <a:t>Type here to enter a multi-line secondary paragraph or statement.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5" name="Title 4">
            <a:extLst>
              <a:ext uri="{FF2B5EF4-FFF2-40B4-BE49-F238E27FC236}">
                <a16:creationId xmlns:a16="http://schemas.microsoft.com/office/drawing/2014/main" id="{0BFFAC78-B968-004A-9BC1-4E97E4282B5F}"/>
              </a:ext>
            </a:extLst>
          </p:cNvPr>
          <p:cNvSpPr>
            <a:spLocks noGrp="1"/>
          </p:cNvSpPr>
          <p:nvPr>
            <p:ph type="title"/>
          </p:nvPr>
        </p:nvSpPr>
        <p:spPr>
          <a:xfrm>
            <a:off x="180131" y="361950"/>
            <a:ext cx="8773369" cy="2115032"/>
          </a:xfrm>
        </p:spPr>
        <p:txBody>
          <a:bodyPr/>
          <a:lstStyle/>
          <a:p>
            <a:r>
              <a:rPr lang="en-US" dirty="0"/>
              <a:t>Type Here to Enter a Multi-line Main Statement or Paragraph.</a:t>
            </a:r>
            <a:br>
              <a:rPr lang="en-US" dirty="0"/>
            </a:br>
            <a:r>
              <a:rPr lang="en-US" dirty="0"/>
              <a:t>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6" name="Text Placeholder 5">
            <a:extLst>
              <a:ext uri="{FF2B5EF4-FFF2-40B4-BE49-F238E27FC236}">
                <a16:creationId xmlns:a16="http://schemas.microsoft.com/office/drawing/2014/main" id="{86504931-F09F-8B4B-9A0E-A189C091DA9B}"/>
              </a:ext>
            </a:extLst>
          </p:cNvPr>
          <p:cNvSpPr>
            <a:spLocks noGrp="1"/>
          </p:cNvSpPr>
          <p:nvPr>
            <p:ph type="body" sz="quarter" idx="20"/>
          </p:nvPr>
        </p:nvSpPr>
        <p:spPr>
          <a:xfrm>
            <a:off x="190500" y="-1"/>
            <a:ext cx="8809781" cy="257175"/>
          </a:xfrm>
        </p:spPr>
        <p:txBody>
          <a:bodyPr>
            <a:normAutofit/>
          </a:bodyPr>
          <a:lstStyle/>
          <a:p>
            <a:r>
              <a:rPr lang="en-US"/>
              <a:t>Type here to enter the presentation section name.</a:t>
            </a:r>
          </a:p>
        </p:txBody>
      </p:sp>
      <p:sp>
        <p:nvSpPr>
          <p:cNvPr id="15" name="Slide Number Placeholder 14">
            <a:extLst>
              <a:ext uri="{FF2B5EF4-FFF2-40B4-BE49-F238E27FC236}">
                <a16:creationId xmlns:a16="http://schemas.microsoft.com/office/drawing/2014/main" id="{46ECAE75-6265-8547-B673-74139A9A1917}"/>
              </a:ext>
            </a:extLst>
          </p:cNvPr>
          <p:cNvSpPr>
            <a:spLocks noGrp="1"/>
          </p:cNvSpPr>
          <p:nvPr>
            <p:ph type="sldNum" sz="quarter" idx="12"/>
          </p:nvPr>
        </p:nvSpPr>
        <p:spPr/>
        <p:txBody>
          <a:bodyPr/>
          <a:lstStyle/>
          <a:p>
            <a:fld id="{7691CCDB-B024-8747-B233-CAD1CBC7A901}" type="slidenum">
              <a:rPr lang="en-US" smtClean="0"/>
              <a:pPr/>
              <a:t>24</a:t>
            </a:fld>
            <a:endParaRPr lang="en-US"/>
          </a:p>
        </p:txBody>
      </p:sp>
      <p:sp>
        <p:nvSpPr>
          <p:cNvPr id="17" name="Footer Placeholder 16">
            <a:extLst>
              <a:ext uri="{FF2B5EF4-FFF2-40B4-BE49-F238E27FC236}">
                <a16:creationId xmlns:a16="http://schemas.microsoft.com/office/drawing/2014/main" id="{2EA75164-F3F1-284F-ADBA-E3702B0AE4C7}"/>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8742343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BC679-BBB3-5C46-9305-BA6F5DEE986A}"/>
              </a:ext>
            </a:extLst>
          </p:cNvPr>
          <p:cNvSpPr>
            <a:spLocks noGrp="1"/>
          </p:cNvSpPr>
          <p:nvPr>
            <p:ph type="body" sz="quarter" idx="14"/>
          </p:nvPr>
        </p:nvSpPr>
        <p:spPr>
          <a:xfrm>
            <a:off x="190500" y="2665312"/>
            <a:ext cx="8763000" cy="2306738"/>
          </a:xfrm>
        </p:spPr>
        <p:txBody>
          <a:bodyPr/>
          <a:lstStyle/>
          <a:p>
            <a:r>
              <a:rPr lang="en-US" dirty="0"/>
              <a:t>Type here to enter a multi-line secondary paragraph or statement.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5" name="Title 4">
            <a:extLst>
              <a:ext uri="{FF2B5EF4-FFF2-40B4-BE49-F238E27FC236}">
                <a16:creationId xmlns:a16="http://schemas.microsoft.com/office/drawing/2014/main" id="{0BFFAC78-B968-004A-9BC1-4E97E4282B5F}"/>
              </a:ext>
            </a:extLst>
          </p:cNvPr>
          <p:cNvSpPr>
            <a:spLocks noGrp="1"/>
          </p:cNvSpPr>
          <p:nvPr>
            <p:ph type="title"/>
          </p:nvPr>
        </p:nvSpPr>
        <p:spPr>
          <a:xfrm>
            <a:off x="180131" y="361950"/>
            <a:ext cx="8773369" cy="2115032"/>
          </a:xfrm>
        </p:spPr>
        <p:txBody>
          <a:bodyPr/>
          <a:lstStyle/>
          <a:p>
            <a:r>
              <a:rPr lang="en-US"/>
              <a:t>Type Here to Enter a Multi-line Main Statement or Paragraph.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6" name="Text Placeholder 5">
            <a:extLst>
              <a:ext uri="{FF2B5EF4-FFF2-40B4-BE49-F238E27FC236}">
                <a16:creationId xmlns:a16="http://schemas.microsoft.com/office/drawing/2014/main" id="{86504931-F09F-8B4B-9A0E-A189C091DA9B}"/>
              </a:ext>
            </a:extLst>
          </p:cNvPr>
          <p:cNvSpPr>
            <a:spLocks noGrp="1"/>
          </p:cNvSpPr>
          <p:nvPr>
            <p:ph type="body" sz="quarter" idx="20"/>
          </p:nvPr>
        </p:nvSpPr>
        <p:spPr>
          <a:xfrm>
            <a:off x="190500" y="-1"/>
            <a:ext cx="8809781" cy="257175"/>
          </a:xfrm>
        </p:spPr>
        <p:txBody>
          <a:bodyPr>
            <a:normAutofit/>
          </a:bodyPr>
          <a:lstStyle/>
          <a:p>
            <a:r>
              <a:rPr lang="en-US"/>
              <a:t>Type here to enter the presentation section name.</a:t>
            </a:r>
          </a:p>
        </p:txBody>
      </p:sp>
      <p:sp>
        <p:nvSpPr>
          <p:cNvPr id="15" name="Slide Number Placeholder 14">
            <a:extLst>
              <a:ext uri="{FF2B5EF4-FFF2-40B4-BE49-F238E27FC236}">
                <a16:creationId xmlns:a16="http://schemas.microsoft.com/office/drawing/2014/main" id="{561CD4DA-0FFA-4746-B96D-1BFE0E7DD2B1}"/>
              </a:ext>
            </a:extLst>
          </p:cNvPr>
          <p:cNvSpPr>
            <a:spLocks noGrp="1"/>
          </p:cNvSpPr>
          <p:nvPr>
            <p:ph type="sldNum" sz="quarter" idx="12"/>
          </p:nvPr>
        </p:nvSpPr>
        <p:spPr/>
        <p:txBody>
          <a:bodyPr/>
          <a:lstStyle/>
          <a:p>
            <a:fld id="{7691CCDB-B024-8747-B233-CAD1CBC7A901}" type="slidenum">
              <a:rPr lang="en-US" smtClean="0"/>
              <a:pPr/>
              <a:t>25</a:t>
            </a:fld>
            <a:endParaRPr lang="en-US"/>
          </a:p>
        </p:txBody>
      </p:sp>
      <p:sp>
        <p:nvSpPr>
          <p:cNvPr id="17" name="Footer Placeholder 16">
            <a:extLst>
              <a:ext uri="{FF2B5EF4-FFF2-40B4-BE49-F238E27FC236}">
                <a16:creationId xmlns:a16="http://schemas.microsoft.com/office/drawing/2014/main" id="{9E050C7F-9AAB-7640-82B0-02F3D4EDA960}"/>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578450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BC679-BBB3-5C46-9305-BA6F5DEE986A}"/>
              </a:ext>
            </a:extLst>
          </p:cNvPr>
          <p:cNvSpPr>
            <a:spLocks noGrp="1"/>
          </p:cNvSpPr>
          <p:nvPr>
            <p:ph type="body" sz="quarter" idx="14"/>
          </p:nvPr>
        </p:nvSpPr>
        <p:spPr>
          <a:xfrm>
            <a:off x="190500" y="2665312"/>
            <a:ext cx="8763000" cy="2306738"/>
          </a:xfrm>
        </p:spPr>
        <p:txBody>
          <a:bodyPr/>
          <a:lstStyle/>
          <a:p>
            <a:r>
              <a:rPr lang="en-US" dirty="0"/>
              <a:t>Type here to enter a multi-line secondary paragraph or statement.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5" name="Title 4">
            <a:extLst>
              <a:ext uri="{FF2B5EF4-FFF2-40B4-BE49-F238E27FC236}">
                <a16:creationId xmlns:a16="http://schemas.microsoft.com/office/drawing/2014/main" id="{0BFFAC78-B968-004A-9BC1-4E97E4282B5F}"/>
              </a:ext>
            </a:extLst>
          </p:cNvPr>
          <p:cNvSpPr>
            <a:spLocks noGrp="1"/>
          </p:cNvSpPr>
          <p:nvPr>
            <p:ph type="title"/>
          </p:nvPr>
        </p:nvSpPr>
        <p:spPr>
          <a:xfrm>
            <a:off x="180131" y="361950"/>
            <a:ext cx="8773369" cy="2115032"/>
          </a:xfrm>
        </p:spPr>
        <p:txBody>
          <a:bodyPr/>
          <a:lstStyle/>
          <a:p>
            <a:r>
              <a:rPr lang="en-US"/>
              <a:t>Type Here to Enter a Multi-line Main Statement or Paragraph.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6" name="Text Placeholder 5">
            <a:extLst>
              <a:ext uri="{FF2B5EF4-FFF2-40B4-BE49-F238E27FC236}">
                <a16:creationId xmlns:a16="http://schemas.microsoft.com/office/drawing/2014/main" id="{86504931-F09F-8B4B-9A0E-A189C091DA9B}"/>
              </a:ext>
            </a:extLst>
          </p:cNvPr>
          <p:cNvSpPr>
            <a:spLocks noGrp="1"/>
          </p:cNvSpPr>
          <p:nvPr>
            <p:ph type="body" sz="quarter" idx="20"/>
          </p:nvPr>
        </p:nvSpPr>
        <p:spPr>
          <a:xfrm>
            <a:off x="190500" y="-1"/>
            <a:ext cx="8809781" cy="257175"/>
          </a:xfrm>
        </p:spPr>
        <p:txBody>
          <a:bodyPr>
            <a:normAutofit/>
          </a:bodyPr>
          <a:lstStyle/>
          <a:p>
            <a:r>
              <a:rPr lang="en-US"/>
              <a:t>Type here to enter the presentation section name.</a:t>
            </a:r>
          </a:p>
        </p:txBody>
      </p:sp>
      <p:sp>
        <p:nvSpPr>
          <p:cNvPr id="15" name="Slide Number Placeholder 14">
            <a:extLst>
              <a:ext uri="{FF2B5EF4-FFF2-40B4-BE49-F238E27FC236}">
                <a16:creationId xmlns:a16="http://schemas.microsoft.com/office/drawing/2014/main" id="{17C39F6A-397B-8D40-B06A-21644FF054CA}"/>
              </a:ext>
            </a:extLst>
          </p:cNvPr>
          <p:cNvSpPr>
            <a:spLocks noGrp="1"/>
          </p:cNvSpPr>
          <p:nvPr>
            <p:ph type="sldNum" sz="quarter" idx="12"/>
          </p:nvPr>
        </p:nvSpPr>
        <p:spPr/>
        <p:txBody>
          <a:bodyPr/>
          <a:lstStyle/>
          <a:p>
            <a:fld id="{7691CCDB-B024-8747-B233-CAD1CBC7A901}" type="slidenum">
              <a:rPr lang="en-US" smtClean="0"/>
              <a:pPr/>
              <a:t>26</a:t>
            </a:fld>
            <a:endParaRPr lang="en-US"/>
          </a:p>
        </p:txBody>
      </p:sp>
      <p:sp>
        <p:nvSpPr>
          <p:cNvPr id="17" name="Footer Placeholder 16">
            <a:extLst>
              <a:ext uri="{FF2B5EF4-FFF2-40B4-BE49-F238E27FC236}">
                <a16:creationId xmlns:a16="http://schemas.microsoft.com/office/drawing/2014/main" id="{37CA5F73-B18E-F548-A731-7AE65B9F26F5}"/>
              </a:ext>
            </a:extLst>
          </p:cNvPr>
          <p:cNvSpPr>
            <a:spLocks noGrp="1"/>
          </p:cNvSpPr>
          <p:nvPr>
            <p:ph type="ftr" sz="quarter" idx="17"/>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24244985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6685EF3-163C-D64F-AF33-F3C016960077}"/>
              </a:ext>
            </a:extLst>
          </p:cNvPr>
          <p:cNvSpPr>
            <a:spLocks noGrp="1"/>
          </p:cNvSpPr>
          <p:nvPr>
            <p:ph type="pic" sz="quarter" idx="21"/>
          </p:nvPr>
        </p:nvSpPr>
        <p:spPr/>
      </p:sp>
      <p:sp>
        <p:nvSpPr>
          <p:cNvPr id="6" name="Title 5">
            <a:extLst>
              <a:ext uri="{FF2B5EF4-FFF2-40B4-BE49-F238E27FC236}">
                <a16:creationId xmlns:a16="http://schemas.microsoft.com/office/drawing/2014/main" id="{B439F18C-C611-FA46-A30D-56973CB81E9E}"/>
              </a:ext>
            </a:extLst>
          </p:cNvPr>
          <p:cNvSpPr>
            <a:spLocks noGrp="1"/>
          </p:cNvSpPr>
          <p:nvPr>
            <p:ph type="title"/>
          </p:nvPr>
        </p:nvSpPr>
        <p:spPr>
          <a:xfrm>
            <a:off x="4752804" y="1533121"/>
            <a:ext cx="4237781" cy="2077261"/>
          </a:xfrm>
        </p:spPr>
        <p:txBody>
          <a:bodyPr>
            <a:normAutofit/>
          </a:body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9" name="Text Placeholder 8">
            <a:extLst>
              <a:ext uri="{FF2B5EF4-FFF2-40B4-BE49-F238E27FC236}">
                <a16:creationId xmlns:a16="http://schemas.microsoft.com/office/drawing/2014/main" id="{9B20EECE-CFC4-8D4B-8BBF-57575D6BB2F1}"/>
              </a:ext>
            </a:extLst>
          </p:cNvPr>
          <p:cNvSpPr>
            <a:spLocks noGrp="1"/>
          </p:cNvSpPr>
          <p:nvPr>
            <p:ph type="body" sz="quarter" idx="20"/>
          </p:nvPr>
        </p:nvSpPr>
        <p:spPr>
          <a:xfrm>
            <a:off x="190500" y="-1"/>
            <a:ext cx="8809781" cy="257175"/>
          </a:xfrm>
        </p:spPr>
        <p:txBody>
          <a:bodyPr>
            <a:normAutofit/>
          </a:bodyPr>
          <a:lstStyle/>
          <a:p>
            <a:r>
              <a:rPr lang="en-US" dirty="0"/>
              <a:t>Type here to enter the presentation section name.</a:t>
            </a:r>
          </a:p>
        </p:txBody>
      </p:sp>
      <p:sp>
        <p:nvSpPr>
          <p:cNvPr id="14" name="Slide Number Placeholder 13">
            <a:extLst>
              <a:ext uri="{FF2B5EF4-FFF2-40B4-BE49-F238E27FC236}">
                <a16:creationId xmlns:a16="http://schemas.microsoft.com/office/drawing/2014/main" id="{139F46C0-95BE-2F4A-A18F-C30C503DF315}"/>
              </a:ext>
            </a:extLst>
          </p:cNvPr>
          <p:cNvSpPr>
            <a:spLocks noGrp="1"/>
          </p:cNvSpPr>
          <p:nvPr>
            <p:ph type="sldNum" sz="quarter" idx="12"/>
          </p:nvPr>
        </p:nvSpPr>
        <p:spPr/>
        <p:txBody>
          <a:bodyPr/>
          <a:lstStyle/>
          <a:p>
            <a:fld id="{7691CCDB-B024-8747-B233-CAD1CBC7A901}" type="slidenum">
              <a:rPr lang="en-US" smtClean="0"/>
              <a:pPr/>
              <a:t>27</a:t>
            </a:fld>
            <a:endParaRPr lang="en-US"/>
          </a:p>
        </p:txBody>
      </p:sp>
      <p:sp>
        <p:nvSpPr>
          <p:cNvPr id="16" name="Footer Placeholder 15">
            <a:extLst>
              <a:ext uri="{FF2B5EF4-FFF2-40B4-BE49-F238E27FC236}">
                <a16:creationId xmlns:a16="http://schemas.microsoft.com/office/drawing/2014/main" id="{401204E6-7501-7344-A21F-EC8F203F553B}"/>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9283069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A20C963-3309-E94A-B3EB-9F9DF68F7E98}"/>
              </a:ext>
            </a:extLst>
          </p:cNvPr>
          <p:cNvSpPr>
            <a:spLocks noGrp="1"/>
          </p:cNvSpPr>
          <p:nvPr>
            <p:ph type="pic" sz="quarter" idx="21"/>
          </p:nvPr>
        </p:nvSpPr>
        <p:spPr/>
      </p:sp>
      <p:sp>
        <p:nvSpPr>
          <p:cNvPr id="8" name="Text Placeholder 7">
            <a:extLst>
              <a:ext uri="{FF2B5EF4-FFF2-40B4-BE49-F238E27FC236}">
                <a16:creationId xmlns:a16="http://schemas.microsoft.com/office/drawing/2014/main" id="{3004C3AA-1C6D-0149-A090-6552B8234C26}"/>
              </a:ext>
            </a:extLst>
          </p:cNvPr>
          <p:cNvSpPr>
            <a:spLocks noGrp="1"/>
          </p:cNvSpPr>
          <p:nvPr>
            <p:ph type="body" sz="quarter" idx="20"/>
          </p:nvPr>
        </p:nvSpPr>
        <p:spPr>
          <a:xfrm>
            <a:off x="190501" y="0"/>
            <a:ext cx="4229100" cy="257176"/>
          </a:xfrm>
        </p:spPr>
        <p:txBody>
          <a:bodyPr/>
          <a:lstStyle/>
          <a:p>
            <a:r>
              <a:rPr lang="en-US" dirty="0"/>
              <a:t>Type here to enter the presentation section name.</a:t>
            </a:r>
          </a:p>
        </p:txBody>
      </p:sp>
      <p:sp>
        <p:nvSpPr>
          <p:cNvPr id="6" name="Title 5">
            <a:extLst>
              <a:ext uri="{FF2B5EF4-FFF2-40B4-BE49-F238E27FC236}">
                <a16:creationId xmlns:a16="http://schemas.microsoft.com/office/drawing/2014/main" id="{B439F18C-C611-FA46-A30D-56973CB81E9E}"/>
              </a:ext>
            </a:extLst>
          </p:cNvPr>
          <p:cNvSpPr>
            <a:spLocks noGrp="1"/>
          </p:cNvSpPr>
          <p:nvPr>
            <p:ph type="title"/>
          </p:nvPr>
        </p:nvSpPr>
        <p:spPr>
          <a:xfrm>
            <a:off x="4752804" y="1533121"/>
            <a:ext cx="4237781" cy="2077261"/>
          </a:xfrm>
        </p:spPr>
        <p:txBody>
          <a:bodyPr>
            <a:normAutofit/>
          </a:body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5" name="Slide Number Placeholder 14">
            <a:extLst>
              <a:ext uri="{FF2B5EF4-FFF2-40B4-BE49-F238E27FC236}">
                <a16:creationId xmlns:a16="http://schemas.microsoft.com/office/drawing/2014/main" id="{D9F9CAD0-883E-A34C-88A8-68F99837614E}"/>
              </a:ext>
            </a:extLst>
          </p:cNvPr>
          <p:cNvSpPr>
            <a:spLocks noGrp="1"/>
          </p:cNvSpPr>
          <p:nvPr>
            <p:ph type="sldNum" sz="quarter" idx="12"/>
          </p:nvPr>
        </p:nvSpPr>
        <p:spPr/>
        <p:txBody>
          <a:bodyPr/>
          <a:lstStyle/>
          <a:p>
            <a:fld id="{7691CCDB-B024-8747-B233-CAD1CBC7A901}" type="slidenum">
              <a:rPr lang="en-US" smtClean="0"/>
              <a:pPr/>
              <a:t>28</a:t>
            </a:fld>
            <a:endParaRPr lang="en-US"/>
          </a:p>
        </p:txBody>
      </p:sp>
      <p:sp>
        <p:nvSpPr>
          <p:cNvPr id="17" name="Footer Placeholder 16">
            <a:extLst>
              <a:ext uri="{FF2B5EF4-FFF2-40B4-BE49-F238E27FC236}">
                <a16:creationId xmlns:a16="http://schemas.microsoft.com/office/drawing/2014/main" id="{3A0E680D-2D83-7840-B6D4-5B205255BDCE}"/>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4878063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7862291-D863-6B44-A5E2-DC4F8ACF67BA}"/>
              </a:ext>
            </a:extLst>
          </p:cNvPr>
          <p:cNvSpPr>
            <a:spLocks noGrp="1"/>
          </p:cNvSpPr>
          <p:nvPr>
            <p:ph type="pic" sz="quarter" idx="21"/>
          </p:nvPr>
        </p:nvSpPr>
        <p:spPr/>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a:xfrm>
            <a:off x="4752804" y="1533121"/>
            <a:ext cx="4237781" cy="2077261"/>
          </a:xfrm>
        </p:spPr>
        <p:txBody>
          <a:bodyPr>
            <a:normAutofit/>
          </a:body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9" name="Text Placeholder 8">
            <a:extLst>
              <a:ext uri="{FF2B5EF4-FFF2-40B4-BE49-F238E27FC236}">
                <a16:creationId xmlns:a16="http://schemas.microsoft.com/office/drawing/2014/main" id="{152C15F0-477B-894D-899E-D414C9203764}"/>
              </a:ext>
            </a:extLst>
          </p:cNvPr>
          <p:cNvSpPr>
            <a:spLocks noGrp="1"/>
          </p:cNvSpPr>
          <p:nvPr>
            <p:ph type="body" sz="quarter" idx="20"/>
          </p:nvPr>
        </p:nvSpPr>
        <p:spPr>
          <a:xfrm>
            <a:off x="190500" y="-1"/>
            <a:ext cx="8809781" cy="257175"/>
          </a:xfrm>
        </p:spPr>
        <p:txBody>
          <a:bodyPr>
            <a:normAutofit/>
          </a:bodyPr>
          <a:lstStyle/>
          <a:p>
            <a:r>
              <a:rPr lang="en-US" dirty="0"/>
              <a:t>Type here to enter the presentation section name.</a:t>
            </a:r>
          </a:p>
        </p:txBody>
      </p:sp>
      <p:sp>
        <p:nvSpPr>
          <p:cNvPr id="14" name="Slide Number Placeholder 13">
            <a:extLst>
              <a:ext uri="{FF2B5EF4-FFF2-40B4-BE49-F238E27FC236}">
                <a16:creationId xmlns:a16="http://schemas.microsoft.com/office/drawing/2014/main" id="{7372D868-AF40-4646-A0B5-372D30BC3F27}"/>
              </a:ext>
            </a:extLst>
          </p:cNvPr>
          <p:cNvSpPr>
            <a:spLocks noGrp="1"/>
          </p:cNvSpPr>
          <p:nvPr>
            <p:ph type="sldNum" sz="quarter" idx="12"/>
          </p:nvPr>
        </p:nvSpPr>
        <p:spPr/>
        <p:txBody>
          <a:bodyPr/>
          <a:lstStyle/>
          <a:p>
            <a:fld id="{7691CCDB-B024-8747-B233-CAD1CBC7A901}" type="slidenum">
              <a:rPr lang="en-US" smtClean="0"/>
              <a:pPr/>
              <a:t>29</a:t>
            </a:fld>
            <a:endParaRPr lang="en-US"/>
          </a:p>
        </p:txBody>
      </p:sp>
      <p:sp>
        <p:nvSpPr>
          <p:cNvPr id="16" name="Footer Placeholder 15">
            <a:extLst>
              <a:ext uri="{FF2B5EF4-FFF2-40B4-BE49-F238E27FC236}">
                <a16:creationId xmlns:a16="http://schemas.microsoft.com/office/drawing/2014/main" id="{D36A65D3-A10C-5F49-92B9-C04F0D722491}"/>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745906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CB172-2C44-FA46-818A-22B9F79B683B}"/>
              </a:ext>
            </a:extLst>
          </p:cNvPr>
          <p:cNvSpPr>
            <a:spLocks noGrp="1"/>
          </p:cNvSpPr>
          <p:nvPr>
            <p:ph type="body" sz="quarter" idx="15"/>
          </p:nvPr>
        </p:nvSpPr>
        <p:spPr>
          <a:xfrm>
            <a:off x="4743450" y="685800"/>
            <a:ext cx="4229100" cy="3771900"/>
          </a:xfrm>
        </p:spPr>
        <p:txBody>
          <a:bodyPr/>
          <a:lstStyle/>
          <a:p>
            <a:r>
              <a:rPr lang="en-US" err="1"/>
              <a:t>sdkhfkadsklfhas</a:t>
            </a:r>
            <a:endParaRPr lang="en-US"/>
          </a:p>
          <a:p>
            <a:r>
              <a:rPr lang="en-US" err="1"/>
              <a:t>kahsdlfkjaslkdjf</a:t>
            </a:r>
            <a:endParaRPr lang="en-US"/>
          </a:p>
          <a:p>
            <a:r>
              <a:rPr lang="en-US" err="1"/>
              <a:t>kajshdfahsdf</a:t>
            </a:r>
            <a:endParaRPr lang="en-US"/>
          </a:p>
          <a:p>
            <a:r>
              <a:rPr lang="en-US" err="1"/>
              <a:t>kajhsdkjhf</a:t>
            </a:r>
            <a:endParaRPr lang="en-US"/>
          </a:p>
        </p:txBody>
      </p:sp>
      <p:sp>
        <p:nvSpPr>
          <p:cNvPr id="11" name="Slide Number Placeholder 10">
            <a:extLst>
              <a:ext uri="{FF2B5EF4-FFF2-40B4-BE49-F238E27FC236}">
                <a16:creationId xmlns:a16="http://schemas.microsoft.com/office/drawing/2014/main" id="{3ABB24E7-4BDD-9041-9B06-DE9D39EA00F4}"/>
              </a:ext>
            </a:extLst>
          </p:cNvPr>
          <p:cNvSpPr>
            <a:spLocks noGrp="1"/>
          </p:cNvSpPr>
          <p:nvPr>
            <p:ph type="sldNum" sz="quarter" idx="12"/>
          </p:nvPr>
        </p:nvSpPr>
        <p:spPr>
          <a:xfrm>
            <a:off x="8485459" y="4972051"/>
            <a:ext cx="550592" cy="182739"/>
          </a:xfrm>
        </p:spPr>
        <p:txBody>
          <a:bodyPr/>
          <a:lstStyle/>
          <a:p>
            <a:fld id="{7691CCDB-B024-8747-B233-CAD1CBC7A901}" type="slidenum">
              <a:rPr lang="en-US" smtClean="0"/>
              <a:pPr/>
              <a:t>3</a:t>
            </a:fld>
            <a:endParaRPr lang="en-US"/>
          </a:p>
        </p:txBody>
      </p:sp>
      <p:sp>
        <p:nvSpPr>
          <p:cNvPr id="23" name="Footer Placeholder 22">
            <a:extLst>
              <a:ext uri="{FF2B5EF4-FFF2-40B4-BE49-F238E27FC236}">
                <a16:creationId xmlns:a16="http://schemas.microsoft.com/office/drawing/2014/main" id="{71E6CEF2-D9FD-9440-B04C-B03333380D9F}"/>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87452655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305DE3-BE0E-4A4C-ADB3-FA9FCF9B56CC}"/>
              </a:ext>
            </a:extLst>
          </p:cNvPr>
          <p:cNvSpPr>
            <a:spLocks noGrp="1"/>
          </p:cNvSpPr>
          <p:nvPr>
            <p:ph type="pic" sz="quarter" idx="21"/>
          </p:nvPr>
        </p:nvSpPr>
        <p:spPr/>
      </p:sp>
      <p:sp>
        <p:nvSpPr>
          <p:cNvPr id="9" name="Text Placeholder 8">
            <a:extLst>
              <a:ext uri="{FF2B5EF4-FFF2-40B4-BE49-F238E27FC236}">
                <a16:creationId xmlns:a16="http://schemas.microsoft.com/office/drawing/2014/main" id="{B5248023-F52C-BC45-97D2-F91D0F048045}"/>
              </a:ext>
            </a:extLst>
          </p:cNvPr>
          <p:cNvSpPr>
            <a:spLocks noGrp="1"/>
          </p:cNvSpPr>
          <p:nvPr>
            <p:ph type="body" sz="quarter" idx="20"/>
          </p:nvPr>
        </p:nvSpPr>
        <p:spPr>
          <a:xfrm>
            <a:off x="190501" y="0"/>
            <a:ext cx="4229100" cy="257176"/>
          </a:xfrm>
        </p:spPr>
        <p:txBody>
          <a:bodyPr/>
          <a:lstStyle/>
          <a:p>
            <a:r>
              <a:rPr lang="en-US" dirty="0"/>
              <a:t>Type here to enter the presentation section name.</a:t>
            </a:r>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a:xfrm>
            <a:off x="4752804" y="1533121"/>
            <a:ext cx="4237781" cy="2077261"/>
          </a:xfrm>
        </p:spPr>
        <p:txBody>
          <a:bodyPr>
            <a:normAutofit/>
          </a:body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4" name="Slide Number Placeholder 13">
            <a:extLst>
              <a:ext uri="{FF2B5EF4-FFF2-40B4-BE49-F238E27FC236}">
                <a16:creationId xmlns:a16="http://schemas.microsoft.com/office/drawing/2014/main" id="{854B2B87-E764-A544-849B-9E3F658A68DA}"/>
              </a:ext>
            </a:extLst>
          </p:cNvPr>
          <p:cNvSpPr>
            <a:spLocks noGrp="1"/>
          </p:cNvSpPr>
          <p:nvPr>
            <p:ph type="sldNum" sz="quarter" idx="12"/>
          </p:nvPr>
        </p:nvSpPr>
        <p:spPr/>
        <p:txBody>
          <a:bodyPr/>
          <a:lstStyle/>
          <a:p>
            <a:fld id="{7691CCDB-B024-8747-B233-CAD1CBC7A901}" type="slidenum">
              <a:rPr lang="en-US" smtClean="0"/>
              <a:pPr/>
              <a:t>30</a:t>
            </a:fld>
            <a:endParaRPr lang="en-US"/>
          </a:p>
        </p:txBody>
      </p:sp>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3649021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AE00C4-5D88-6642-8D68-F38D01158C71}"/>
              </a:ext>
            </a:extLst>
          </p:cNvPr>
          <p:cNvSpPr>
            <a:spLocks noGrp="1"/>
          </p:cNvSpPr>
          <p:nvPr>
            <p:ph type="pic" sz="quarter" idx="21"/>
          </p:nvPr>
        </p:nvSpPr>
        <p:spPr/>
      </p:sp>
      <p:sp>
        <p:nvSpPr>
          <p:cNvPr id="5" name="Title 4">
            <a:extLst>
              <a:ext uri="{FF2B5EF4-FFF2-40B4-BE49-F238E27FC236}">
                <a16:creationId xmlns:a16="http://schemas.microsoft.com/office/drawing/2014/main" id="{13F5BE52-E0E9-7243-870C-BF3068B768A9}"/>
              </a:ext>
            </a:extLst>
          </p:cNvPr>
          <p:cNvSpPr>
            <a:spLocks noGrp="1"/>
          </p:cNvSpPr>
          <p:nvPr>
            <p:ph type="title"/>
          </p:nvPr>
        </p:nvSpPr>
        <p:spPr>
          <a:xfrm>
            <a:off x="4752804" y="1533121"/>
            <a:ext cx="4237781" cy="2077261"/>
          </a:xfrm>
        </p:spPr>
        <p:txBody>
          <a:bodyPr>
            <a:normAutofit/>
          </a:body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8" name="Text Placeholder 7">
            <a:extLst>
              <a:ext uri="{FF2B5EF4-FFF2-40B4-BE49-F238E27FC236}">
                <a16:creationId xmlns:a16="http://schemas.microsoft.com/office/drawing/2014/main" id="{A0ECAF43-C958-E540-86DB-CF83C0F308A9}"/>
              </a:ext>
            </a:extLst>
          </p:cNvPr>
          <p:cNvSpPr>
            <a:spLocks noGrp="1"/>
          </p:cNvSpPr>
          <p:nvPr>
            <p:ph type="body" sz="quarter" idx="20"/>
          </p:nvPr>
        </p:nvSpPr>
        <p:spPr>
          <a:xfrm>
            <a:off x="190500" y="-1"/>
            <a:ext cx="8809781" cy="257175"/>
          </a:xfrm>
        </p:spPr>
        <p:txBody>
          <a:bodyPr>
            <a:normAutofit/>
          </a:bodyPr>
          <a:lstStyle/>
          <a:p>
            <a:r>
              <a:rPr lang="en-US" dirty="0"/>
              <a:t>Type here to enter the presentation section name.</a:t>
            </a:r>
          </a:p>
        </p:txBody>
      </p:sp>
      <p:sp>
        <p:nvSpPr>
          <p:cNvPr id="14" name="Slide Number Placeholder 13">
            <a:extLst>
              <a:ext uri="{FF2B5EF4-FFF2-40B4-BE49-F238E27FC236}">
                <a16:creationId xmlns:a16="http://schemas.microsoft.com/office/drawing/2014/main" id="{BDCBC8DE-3AA7-AF45-9F1C-CA0E9230696C}"/>
              </a:ext>
            </a:extLst>
          </p:cNvPr>
          <p:cNvSpPr>
            <a:spLocks noGrp="1"/>
          </p:cNvSpPr>
          <p:nvPr>
            <p:ph type="sldNum" sz="quarter" idx="12"/>
          </p:nvPr>
        </p:nvSpPr>
        <p:spPr/>
        <p:txBody>
          <a:bodyPr/>
          <a:lstStyle/>
          <a:p>
            <a:fld id="{7691CCDB-B024-8747-B233-CAD1CBC7A901}" type="slidenum">
              <a:rPr lang="en-US" smtClean="0"/>
              <a:pPr/>
              <a:t>31</a:t>
            </a:fld>
            <a:endParaRPr lang="en-US"/>
          </a:p>
        </p:txBody>
      </p:sp>
      <p:sp>
        <p:nvSpPr>
          <p:cNvPr id="16" name="Footer Placeholder 15">
            <a:extLst>
              <a:ext uri="{FF2B5EF4-FFF2-40B4-BE49-F238E27FC236}">
                <a16:creationId xmlns:a16="http://schemas.microsoft.com/office/drawing/2014/main" id="{E2A85DF4-77AD-D04A-AB6A-6B1B98828105}"/>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6369264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5CBCE07-5DD9-D540-B57D-138F9618430E}"/>
              </a:ext>
            </a:extLst>
          </p:cNvPr>
          <p:cNvSpPr>
            <a:spLocks noGrp="1"/>
          </p:cNvSpPr>
          <p:nvPr>
            <p:ph type="pic" sz="quarter" idx="21"/>
          </p:nvPr>
        </p:nvSpPr>
        <p:spPr/>
      </p:sp>
      <p:sp>
        <p:nvSpPr>
          <p:cNvPr id="14" name="Text Placeholder 13">
            <a:extLst>
              <a:ext uri="{FF2B5EF4-FFF2-40B4-BE49-F238E27FC236}">
                <a16:creationId xmlns:a16="http://schemas.microsoft.com/office/drawing/2014/main" id="{D1CF4A77-E4C0-4944-B05E-22B3AD998648}"/>
              </a:ext>
            </a:extLst>
          </p:cNvPr>
          <p:cNvSpPr>
            <a:spLocks noGrp="1"/>
          </p:cNvSpPr>
          <p:nvPr>
            <p:ph type="body" sz="quarter" idx="20"/>
          </p:nvPr>
        </p:nvSpPr>
        <p:spPr>
          <a:xfrm>
            <a:off x="190501" y="0"/>
            <a:ext cx="4229100" cy="257176"/>
          </a:xfrm>
        </p:spPr>
        <p:txBody>
          <a:bodyPr/>
          <a:lstStyle/>
          <a:p>
            <a:r>
              <a:rPr lang="en-US" dirty="0"/>
              <a:t>Type here to enter the presentation section name.</a:t>
            </a:r>
          </a:p>
        </p:txBody>
      </p:sp>
      <p:sp>
        <p:nvSpPr>
          <p:cNvPr id="5" name="Title 4">
            <a:extLst>
              <a:ext uri="{FF2B5EF4-FFF2-40B4-BE49-F238E27FC236}">
                <a16:creationId xmlns:a16="http://schemas.microsoft.com/office/drawing/2014/main" id="{13F5BE52-E0E9-7243-870C-BF3068B768A9}"/>
              </a:ext>
            </a:extLst>
          </p:cNvPr>
          <p:cNvSpPr>
            <a:spLocks noGrp="1"/>
          </p:cNvSpPr>
          <p:nvPr>
            <p:ph type="title"/>
          </p:nvPr>
        </p:nvSpPr>
        <p:spPr>
          <a:xfrm>
            <a:off x="4752804" y="1533121"/>
            <a:ext cx="4237781" cy="2077261"/>
          </a:xfrm>
        </p:spPr>
        <p:txBody>
          <a:bodyPr>
            <a:normAutofit/>
          </a:body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Slide Number Placeholder 12">
            <a:extLst>
              <a:ext uri="{FF2B5EF4-FFF2-40B4-BE49-F238E27FC236}">
                <a16:creationId xmlns:a16="http://schemas.microsoft.com/office/drawing/2014/main" id="{BE7896F9-FAF3-0C43-AEFE-BF2A30580AC4}"/>
              </a:ext>
            </a:extLst>
          </p:cNvPr>
          <p:cNvSpPr>
            <a:spLocks noGrp="1"/>
          </p:cNvSpPr>
          <p:nvPr>
            <p:ph type="sldNum" sz="quarter" idx="12"/>
          </p:nvPr>
        </p:nvSpPr>
        <p:spPr/>
        <p:txBody>
          <a:bodyPr/>
          <a:lstStyle/>
          <a:p>
            <a:fld id="{7691CCDB-B024-8747-B233-CAD1CBC7A901}" type="slidenum">
              <a:rPr lang="en-US" smtClean="0"/>
              <a:pPr/>
              <a:t>32</a:t>
            </a:fld>
            <a:endParaRPr lang="en-US"/>
          </a:p>
        </p:txBody>
      </p:sp>
      <p:sp>
        <p:nvSpPr>
          <p:cNvPr id="16" name="Footer Placeholder 15">
            <a:extLst>
              <a:ext uri="{FF2B5EF4-FFF2-40B4-BE49-F238E27FC236}">
                <a16:creationId xmlns:a16="http://schemas.microsoft.com/office/drawing/2014/main" id="{4A1A90FA-7B2D-2F40-978A-1E186076BE59}"/>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53306820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AB707A3-B15C-1643-A87B-91F613078133}"/>
              </a:ext>
            </a:extLst>
          </p:cNvPr>
          <p:cNvSpPr>
            <a:spLocks noGrp="1"/>
          </p:cNvSpPr>
          <p:nvPr>
            <p:ph type="body" sz="quarter" idx="20"/>
          </p:nvPr>
        </p:nvSpPr>
        <p:spPr>
          <a:xfrm>
            <a:off x="190500" y="-1"/>
            <a:ext cx="8809781" cy="257175"/>
          </a:xfrm>
        </p:spPr>
        <p:txBody>
          <a:bodyPr/>
          <a:lstStyle/>
          <a:p>
            <a:r>
              <a:rPr lang="en-US"/>
              <a:t>Type here to enter the presentation section name.</a:t>
            </a:r>
          </a:p>
        </p:txBody>
      </p:sp>
      <p:sp>
        <p:nvSpPr>
          <p:cNvPr id="4" name="Title 3">
            <a:extLst>
              <a:ext uri="{FF2B5EF4-FFF2-40B4-BE49-F238E27FC236}">
                <a16:creationId xmlns:a16="http://schemas.microsoft.com/office/drawing/2014/main" id="{DC49472A-304B-F14C-AB9D-48988AE14BFD}"/>
              </a:ext>
            </a:extLst>
          </p:cNvPr>
          <p:cNvSpPr>
            <a:spLocks noGrp="1"/>
          </p:cNvSpPr>
          <p:nvPr>
            <p:ph type="title"/>
          </p:nvPr>
        </p:nvSpPr>
        <p:spPr>
          <a:xfrm>
            <a:off x="257175" y="1533121"/>
            <a:ext cx="8629650" cy="2077261"/>
          </a:xfrm>
        </p:spPr>
        <p:txBody>
          <a:bodyPr/>
          <a:lstStyle/>
          <a:p>
            <a:r>
              <a:rPr lang="en-US"/>
              <a:t>Type here to enter text.</a:t>
            </a:r>
            <a:br>
              <a:rPr lang="en-US"/>
            </a:br>
            <a:r>
              <a:rPr lang="en-US"/>
              <a:t>Sed ut perspiciatis unde omnis iste natus </a:t>
            </a:r>
            <a:br>
              <a:rPr lang="en-US"/>
            </a:br>
            <a:r>
              <a:rPr lang="en-US"/>
              <a:t>error sit voluptatem accusantium doloremque.</a:t>
            </a:r>
          </a:p>
        </p:txBody>
      </p:sp>
      <p:sp>
        <p:nvSpPr>
          <p:cNvPr id="13" name="Slide Number Placeholder 12">
            <a:extLst>
              <a:ext uri="{FF2B5EF4-FFF2-40B4-BE49-F238E27FC236}">
                <a16:creationId xmlns:a16="http://schemas.microsoft.com/office/drawing/2014/main" id="{4094018E-7D43-4441-9A9D-07020D2EF19C}"/>
              </a:ext>
            </a:extLst>
          </p:cNvPr>
          <p:cNvSpPr>
            <a:spLocks noGrp="1"/>
          </p:cNvSpPr>
          <p:nvPr>
            <p:ph type="sldNum" sz="quarter" idx="12"/>
          </p:nvPr>
        </p:nvSpPr>
        <p:spPr/>
        <p:txBody>
          <a:bodyPr/>
          <a:lstStyle/>
          <a:p>
            <a:fld id="{7691CCDB-B024-8747-B233-CAD1CBC7A901}" type="slidenum">
              <a:rPr lang="en-US" smtClean="0"/>
              <a:pPr/>
              <a:t>33</a:t>
            </a:fld>
            <a:endParaRPr lang="en-US"/>
          </a:p>
        </p:txBody>
      </p:sp>
      <p:sp>
        <p:nvSpPr>
          <p:cNvPr id="15" name="Footer Placeholder 14">
            <a:extLst>
              <a:ext uri="{FF2B5EF4-FFF2-40B4-BE49-F238E27FC236}">
                <a16:creationId xmlns:a16="http://schemas.microsoft.com/office/drawing/2014/main" id="{206F5643-5309-744E-A198-3077D794B56E}"/>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8735273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79EC3EF-2031-6D43-B6F4-519B78AD522D}"/>
              </a:ext>
            </a:extLst>
          </p:cNvPr>
          <p:cNvSpPr>
            <a:spLocks noGrp="1"/>
          </p:cNvSpPr>
          <p:nvPr>
            <p:ph type="body" sz="quarter" idx="20"/>
          </p:nvPr>
        </p:nvSpPr>
        <p:spPr>
          <a:xfrm>
            <a:off x="190500" y="-1"/>
            <a:ext cx="8809781" cy="257175"/>
          </a:xfrm>
        </p:spPr>
        <p:txBody>
          <a:bodyPr/>
          <a:lstStyle/>
          <a:p>
            <a:r>
              <a:rPr lang="en-US" dirty="0"/>
              <a:t>Type here to enter the presentation section name.</a:t>
            </a:r>
          </a:p>
        </p:txBody>
      </p:sp>
      <p:sp>
        <p:nvSpPr>
          <p:cNvPr id="4" name="Title 3">
            <a:extLst>
              <a:ext uri="{FF2B5EF4-FFF2-40B4-BE49-F238E27FC236}">
                <a16:creationId xmlns:a16="http://schemas.microsoft.com/office/drawing/2014/main" id="{4CC61A05-4B23-1D40-BBF2-9FACD86104DF}"/>
              </a:ext>
            </a:extLst>
          </p:cNvPr>
          <p:cNvSpPr>
            <a:spLocks noGrp="1"/>
          </p:cNvSpPr>
          <p:nvPr>
            <p:ph type="title"/>
          </p:nvPr>
        </p:nvSpPr>
        <p:spPr>
          <a:xfrm>
            <a:off x="257175" y="1533121"/>
            <a:ext cx="8629650" cy="2077261"/>
          </a:xfrm>
        </p:spPr>
        <p:txBody>
          <a:body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
        <p:nvSpPr>
          <p:cNvPr id="13" name="Slide Number Placeholder 12">
            <a:extLst>
              <a:ext uri="{FF2B5EF4-FFF2-40B4-BE49-F238E27FC236}">
                <a16:creationId xmlns:a16="http://schemas.microsoft.com/office/drawing/2014/main" id="{CDC55445-4E55-C641-8ED0-FEA72CA140FD}"/>
              </a:ext>
            </a:extLst>
          </p:cNvPr>
          <p:cNvSpPr>
            <a:spLocks noGrp="1"/>
          </p:cNvSpPr>
          <p:nvPr>
            <p:ph type="sldNum" sz="quarter" idx="12"/>
          </p:nvPr>
        </p:nvSpPr>
        <p:spPr/>
        <p:txBody>
          <a:bodyPr/>
          <a:lstStyle/>
          <a:p>
            <a:fld id="{7691CCDB-B024-8747-B233-CAD1CBC7A901}" type="slidenum">
              <a:rPr lang="en-US" smtClean="0"/>
              <a:pPr/>
              <a:t>34</a:t>
            </a:fld>
            <a:endParaRPr lang="en-US"/>
          </a:p>
        </p:txBody>
      </p:sp>
      <p:sp>
        <p:nvSpPr>
          <p:cNvPr id="15" name="Footer Placeholder 14">
            <a:extLst>
              <a:ext uri="{FF2B5EF4-FFF2-40B4-BE49-F238E27FC236}">
                <a16:creationId xmlns:a16="http://schemas.microsoft.com/office/drawing/2014/main" id="{E123A091-099F-C340-B5CC-1EB0CB2E919A}"/>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47550862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D7DCC5B-929A-5247-A8CD-E6B31E6F4C02}"/>
              </a:ext>
            </a:extLst>
          </p:cNvPr>
          <p:cNvSpPr>
            <a:spLocks noGrp="1"/>
          </p:cNvSpPr>
          <p:nvPr>
            <p:ph type="body" sz="quarter" idx="15"/>
          </p:nvPr>
        </p:nvSpPr>
        <p:spPr>
          <a:xfrm>
            <a:off x="4739108" y="3777465"/>
            <a:ext cx="4229100" cy="842964"/>
          </a:xfrm>
        </p:spPr>
        <p:txBody>
          <a:bodyPr/>
          <a:lstStyle/>
          <a:p>
            <a:r>
              <a:rPr lang="en-US"/>
              <a:t>Presenter Name:</a:t>
            </a:r>
            <a:br>
              <a:rPr lang="en-US"/>
            </a:br>
            <a:r>
              <a:rPr lang="en-US"/>
              <a:t>Presenter Title:</a:t>
            </a:r>
            <a:br>
              <a:rPr lang="en-US"/>
            </a:br>
            <a:r>
              <a:rPr lang="en-US"/>
              <a:t>Contact Info:</a:t>
            </a:r>
          </a:p>
        </p:txBody>
      </p:sp>
      <p:sp>
        <p:nvSpPr>
          <p:cNvPr id="10" name="Picture Placeholder 9">
            <a:extLst>
              <a:ext uri="{FF2B5EF4-FFF2-40B4-BE49-F238E27FC236}">
                <a16:creationId xmlns:a16="http://schemas.microsoft.com/office/drawing/2014/main" id="{4720F528-A8EB-674A-A374-4A8AE4719171}"/>
              </a:ext>
            </a:extLst>
          </p:cNvPr>
          <p:cNvSpPr>
            <a:spLocks noGrp="1"/>
          </p:cNvSpPr>
          <p:nvPr>
            <p:ph type="pic" sz="quarter" idx="21"/>
          </p:nvPr>
        </p:nvSpPr>
        <p:spPr/>
      </p:sp>
      <p:sp>
        <p:nvSpPr>
          <p:cNvPr id="4" name="Title 3">
            <a:extLst>
              <a:ext uri="{FF2B5EF4-FFF2-40B4-BE49-F238E27FC236}">
                <a16:creationId xmlns:a16="http://schemas.microsoft.com/office/drawing/2014/main" id="{4428888A-431B-EF4E-972E-F52CEB885359}"/>
              </a:ext>
            </a:extLst>
          </p:cNvPr>
          <p:cNvSpPr>
            <a:spLocks noGrp="1"/>
          </p:cNvSpPr>
          <p:nvPr>
            <p:ph type="title"/>
          </p:nvPr>
        </p:nvSpPr>
        <p:spPr>
          <a:xfrm>
            <a:off x="4739109" y="3079856"/>
            <a:ext cx="4237781" cy="690002"/>
          </a:xfrm>
        </p:spPr>
        <p:txBody>
          <a:bodyPr/>
          <a:lstStyle/>
          <a:p>
            <a:r>
              <a:rPr lang="en-US" dirty="0"/>
              <a:t>Thank You</a:t>
            </a:r>
          </a:p>
        </p:txBody>
      </p:sp>
      <p:sp>
        <p:nvSpPr>
          <p:cNvPr id="15" name="Slide Number Placeholder 14">
            <a:extLst>
              <a:ext uri="{FF2B5EF4-FFF2-40B4-BE49-F238E27FC236}">
                <a16:creationId xmlns:a16="http://schemas.microsoft.com/office/drawing/2014/main" id="{75BF81DD-C7C5-A549-A4BE-52DEB3C941B7}"/>
              </a:ext>
            </a:extLst>
          </p:cNvPr>
          <p:cNvSpPr>
            <a:spLocks noGrp="1"/>
          </p:cNvSpPr>
          <p:nvPr>
            <p:ph type="sldNum" sz="quarter" idx="12"/>
          </p:nvPr>
        </p:nvSpPr>
        <p:spPr/>
        <p:txBody>
          <a:bodyPr/>
          <a:lstStyle/>
          <a:p>
            <a:fld id="{7691CCDB-B024-8747-B233-CAD1CBC7A901}" type="slidenum">
              <a:rPr lang="en-US" smtClean="0"/>
              <a:pPr/>
              <a:t>35</a:t>
            </a:fld>
            <a:endParaRPr lang="en-US"/>
          </a:p>
        </p:txBody>
      </p:sp>
      <p:sp>
        <p:nvSpPr>
          <p:cNvPr id="17" name="Footer Placeholder 16">
            <a:extLst>
              <a:ext uri="{FF2B5EF4-FFF2-40B4-BE49-F238E27FC236}">
                <a16:creationId xmlns:a16="http://schemas.microsoft.com/office/drawing/2014/main" id="{F56861D3-B943-8140-984B-E81CF9372BE2}"/>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pic>
        <p:nvPicPr>
          <p:cNvPr id="8" name="Picture 7">
            <a:extLst>
              <a:ext uri="{FF2B5EF4-FFF2-40B4-BE49-F238E27FC236}">
                <a16:creationId xmlns:a16="http://schemas.microsoft.com/office/drawing/2014/main" id="{C303CC26-3767-4A7D-8959-B05F4D5ED26F}"/>
              </a:ext>
            </a:extLst>
          </p:cNvPr>
          <p:cNvPicPr>
            <a:picLocks noChangeAspect="1"/>
          </p:cNvPicPr>
          <p:nvPr/>
        </p:nvPicPr>
        <p:blipFill>
          <a:blip r:embed="rId2"/>
          <a:stretch>
            <a:fillRect/>
          </a:stretch>
        </p:blipFill>
        <p:spPr>
          <a:xfrm>
            <a:off x="4944039" y="253270"/>
            <a:ext cx="3919525" cy="2135741"/>
          </a:xfrm>
          <a:prstGeom prst="rect">
            <a:avLst/>
          </a:prstGeom>
        </p:spPr>
      </p:pic>
    </p:spTree>
    <p:extLst>
      <p:ext uri="{BB962C8B-B14F-4D97-AF65-F5344CB8AC3E}">
        <p14:creationId xmlns:p14="http://schemas.microsoft.com/office/powerpoint/2010/main" val="25375701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320699-43C6-A140-9500-B600C68A63F3}"/>
              </a:ext>
            </a:extLst>
          </p:cNvPr>
          <p:cNvSpPr>
            <a:spLocks noGrp="1"/>
          </p:cNvSpPr>
          <p:nvPr>
            <p:ph type="body" sz="quarter" idx="20"/>
          </p:nvPr>
        </p:nvSpPr>
        <p:spPr>
          <a:xfrm>
            <a:off x="190500" y="-1"/>
            <a:ext cx="8809781" cy="257175"/>
          </a:xfrm>
        </p:spPr>
        <p:txBody>
          <a:bodyPr/>
          <a:lstStyle/>
          <a:p>
            <a:r>
              <a:rPr lang="en-US" dirty="0"/>
              <a:t>Type here to enter the presentation section name.</a:t>
            </a:r>
          </a:p>
        </p:txBody>
      </p:sp>
      <p:sp>
        <p:nvSpPr>
          <p:cNvPr id="20" name="Title 5">
            <a:extLst>
              <a:ext uri="{FF2B5EF4-FFF2-40B4-BE49-F238E27FC236}">
                <a16:creationId xmlns:a16="http://schemas.microsoft.com/office/drawing/2014/main" id="{81E6383E-E90B-F047-9ADC-29234CE8D3BC}"/>
              </a:ext>
            </a:extLst>
          </p:cNvPr>
          <p:cNvSpPr txBox="1">
            <a:spLocks/>
          </p:cNvSpPr>
          <p:nvPr/>
        </p:nvSpPr>
        <p:spPr>
          <a:xfrm>
            <a:off x="179388" y="2186027"/>
            <a:ext cx="8801100" cy="78866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tx2">
                    <a:lumMod val="75000"/>
                  </a:schemeClr>
                </a:solidFill>
                <a:latin typeface="Palatino Linotype" panose="02040502050505030304" pitchFamily="18" charset="0"/>
              </a:rPr>
              <a:t>THIS SLIDE HAS BEEN PURPOSELY LEFT BLANK.</a:t>
            </a:r>
          </a:p>
          <a:p>
            <a:pPr algn="ctr"/>
            <a:r>
              <a:rPr lang="en-US" dirty="0">
                <a:solidFill>
                  <a:schemeClr val="tx2">
                    <a:lumMod val="75000"/>
                  </a:schemeClr>
                </a:solidFill>
                <a:latin typeface="Palatino Linotype" panose="02040502050505030304" pitchFamily="18" charset="0"/>
              </a:rPr>
              <a:t>PLEASE DELETE THIS TEXT BOX AND REPLACE</a:t>
            </a:r>
          </a:p>
          <a:p>
            <a:pPr algn="ctr"/>
            <a:r>
              <a:rPr lang="en-US" dirty="0">
                <a:solidFill>
                  <a:schemeClr val="tx2">
                    <a:lumMod val="75000"/>
                  </a:schemeClr>
                </a:solidFill>
                <a:latin typeface="Palatino Linotype" panose="02040502050505030304" pitchFamily="18" charset="0"/>
              </a:rPr>
              <a:t>WITH YOUR OWN COPY, CHARTS OR IMAGERY.</a:t>
            </a:r>
          </a:p>
        </p:txBody>
      </p:sp>
      <p:sp>
        <p:nvSpPr>
          <p:cNvPr id="11" name="Slide Number Placeholder 10">
            <a:extLst>
              <a:ext uri="{FF2B5EF4-FFF2-40B4-BE49-F238E27FC236}">
                <a16:creationId xmlns:a16="http://schemas.microsoft.com/office/drawing/2014/main" id="{B102C8E9-A1E6-F34F-AA56-CF80DF8AE5AD}"/>
              </a:ext>
            </a:extLst>
          </p:cNvPr>
          <p:cNvSpPr>
            <a:spLocks noGrp="1"/>
          </p:cNvSpPr>
          <p:nvPr>
            <p:ph type="sldNum" sz="quarter" idx="12"/>
          </p:nvPr>
        </p:nvSpPr>
        <p:spPr/>
        <p:txBody>
          <a:bodyPr/>
          <a:lstStyle/>
          <a:p>
            <a:fld id="{7691CCDB-B024-8747-B233-CAD1CBC7A901}" type="slidenum">
              <a:rPr lang="en-US" smtClean="0"/>
              <a:pPr/>
              <a:t>4</a:t>
            </a:fld>
            <a:endParaRPr lang="en-US"/>
          </a:p>
        </p:txBody>
      </p:sp>
      <p:sp>
        <p:nvSpPr>
          <p:cNvPr id="13" name="Footer Placeholder 12">
            <a:extLst>
              <a:ext uri="{FF2B5EF4-FFF2-40B4-BE49-F238E27FC236}">
                <a16:creationId xmlns:a16="http://schemas.microsoft.com/office/drawing/2014/main" id="{05BB1392-A108-2842-A2AD-8477207322D3}"/>
              </a:ext>
            </a:extLst>
          </p:cNvPr>
          <p:cNvSpPr>
            <a:spLocks noGrp="1"/>
          </p:cNvSpPr>
          <p:nvPr>
            <p:ph type="ftr" sz="quarter" idx="3"/>
          </p:nvPr>
        </p:nvSpPr>
        <p:spPr>
          <a:xfrm>
            <a:off x="171449" y="4989412"/>
            <a:ext cx="5673297" cy="154578"/>
          </a:xfrm>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13432073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CDD4D7A-ABFC-C447-A57B-D355A596AD6C}"/>
              </a:ext>
            </a:extLst>
          </p:cNvPr>
          <p:cNvSpPr>
            <a:spLocks noGrp="1"/>
          </p:cNvSpPr>
          <p:nvPr>
            <p:ph type="body" sz="quarter" idx="20"/>
          </p:nvPr>
        </p:nvSpPr>
        <p:spPr>
          <a:xfrm>
            <a:off x="190500" y="0"/>
            <a:ext cx="8809038" cy="257175"/>
          </a:xfrm>
        </p:spPr>
        <p:txBody>
          <a:bodyPr>
            <a:normAutofit/>
          </a:bodyPr>
          <a:lstStyle/>
          <a:p>
            <a:r>
              <a:rPr lang="en-US"/>
              <a:t>Type here to enter the presentation section name.</a:t>
            </a:r>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179388" y="2186027"/>
            <a:ext cx="8801100" cy="78866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tx2">
                    <a:lumMod val="75000"/>
                  </a:schemeClr>
                </a:solidFill>
                <a:latin typeface="Palatino Linotype" panose="02040502050505030304" pitchFamily="18" charset="0"/>
              </a:rPr>
              <a:t>THIS SLIDE HAS BEEN PURPOSELY LEFT BLANK.</a:t>
            </a:r>
          </a:p>
          <a:p>
            <a:pPr algn="ctr"/>
            <a:r>
              <a:rPr lang="en-US" dirty="0">
                <a:solidFill>
                  <a:schemeClr val="tx2">
                    <a:lumMod val="75000"/>
                  </a:schemeClr>
                </a:solidFill>
                <a:latin typeface="Palatino Linotype" panose="02040502050505030304" pitchFamily="18" charset="0"/>
              </a:rPr>
              <a:t>PLEASE DELETE THIS TEXT BOX AND REPLACE</a:t>
            </a:r>
          </a:p>
          <a:p>
            <a:pPr algn="ctr"/>
            <a:r>
              <a:rPr lang="en-US" dirty="0">
                <a:solidFill>
                  <a:schemeClr val="tx2">
                    <a:lumMod val="75000"/>
                  </a:schemeClr>
                </a:solidFill>
                <a:latin typeface="Palatino Linotype" panose="02040502050505030304" pitchFamily="18" charset="0"/>
              </a:rPr>
              <a:t>WITH YOUR OWN COPY, CHARTS OR IMAGERY.</a:t>
            </a:r>
          </a:p>
        </p:txBody>
      </p:sp>
      <p:sp>
        <p:nvSpPr>
          <p:cNvPr id="12" name="Slide Number Placeholder 11">
            <a:extLst>
              <a:ext uri="{FF2B5EF4-FFF2-40B4-BE49-F238E27FC236}">
                <a16:creationId xmlns:a16="http://schemas.microsoft.com/office/drawing/2014/main" id="{3FDA093A-6EF2-5D4C-982B-2F3FEA3301EC}"/>
              </a:ext>
            </a:extLst>
          </p:cNvPr>
          <p:cNvSpPr>
            <a:spLocks noGrp="1"/>
          </p:cNvSpPr>
          <p:nvPr>
            <p:ph type="sldNum" sz="quarter" idx="12"/>
          </p:nvPr>
        </p:nvSpPr>
        <p:spPr/>
        <p:txBody>
          <a:bodyPr/>
          <a:lstStyle/>
          <a:p>
            <a:fld id="{7691CCDB-B024-8747-B233-CAD1CBC7A901}" type="slidenum">
              <a:rPr lang="en-US" smtClean="0"/>
              <a:pPr/>
              <a:t>5</a:t>
            </a:fld>
            <a:endParaRPr lang="en-US"/>
          </a:p>
        </p:txBody>
      </p:sp>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a:xfrm>
            <a:off x="171449" y="4989412"/>
            <a:ext cx="5673297" cy="154578"/>
          </a:xfrm>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31698392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CDCF5C02-4363-ED48-B044-F218CEC48187}"/>
              </a:ext>
            </a:extLst>
          </p:cNvPr>
          <p:cNvSpPr>
            <a:spLocks noGrp="1"/>
          </p:cNvSpPr>
          <p:nvPr>
            <p:ph type="sldNum" sz="quarter" idx="12"/>
          </p:nvPr>
        </p:nvSpPr>
        <p:spPr/>
        <p:txBody>
          <a:bodyPr/>
          <a:lstStyle/>
          <a:p>
            <a:fld id="{7691CCDB-B024-8747-B233-CAD1CBC7A901}" type="slidenum">
              <a:rPr lang="en-US" smtClean="0"/>
              <a:pPr/>
              <a:t>6</a:t>
            </a:fld>
            <a:endParaRPr lang="en-US"/>
          </a:p>
        </p:txBody>
      </p:sp>
      <p:sp>
        <p:nvSpPr>
          <p:cNvPr id="6" name="Text Placeholder 5">
            <a:extLst>
              <a:ext uri="{FF2B5EF4-FFF2-40B4-BE49-F238E27FC236}">
                <a16:creationId xmlns:a16="http://schemas.microsoft.com/office/drawing/2014/main" id="{D757E8A3-6D43-0D45-B6A6-70D88319E380}"/>
              </a:ext>
            </a:extLst>
          </p:cNvPr>
          <p:cNvSpPr>
            <a:spLocks noGrp="1"/>
          </p:cNvSpPr>
          <p:nvPr>
            <p:ph type="body" sz="quarter" idx="20"/>
          </p:nvPr>
        </p:nvSpPr>
        <p:spPr/>
        <p:txBody>
          <a:bodyPr/>
          <a:lstStyle/>
          <a:p>
            <a:endParaRPr lang="en-US"/>
          </a:p>
        </p:txBody>
      </p:sp>
      <p:sp>
        <p:nvSpPr>
          <p:cNvPr id="14" name="Footer Placeholder 13">
            <a:extLst>
              <a:ext uri="{FF2B5EF4-FFF2-40B4-BE49-F238E27FC236}">
                <a16:creationId xmlns:a16="http://schemas.microsoft.com/office/drawing/2014/main" id="{4ED1E86F-043E-F049-905A-8BC3507F58CD}"/>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
        <p:nvSpPr>
          <p:cNvPr id="5" name="Title 5">
            <a:extLst>
              <a:ext uri="{FF2B5EF4-FFF2-40B4-BE49-F238E27FC236}">
                <a16:creationId xmlns:a16="http://schemas.microsoft.com/office/drawing/2014/main" id="{57976D1E-A637-9A44-A08A-1F14E69E9B37}"/>
              </a:ext>
            </a:extLst>
          </p:cNvPr>
          <p:cNvSpPr txBox="1">
            <a:spLocks/>
          </p:cNvSpPr>
          <p:nvPr/>
        </p:nvSpPr>
        <p:spPr>
          <a:xfrm>
            <a:off x="179388" y="2186027"/>
            <a:ext cx="8801100" cy="78866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tx2">
                    <a:lumMod val="75000"/>
                  </a:schemeClr>
                </a:solidFill>
                <a:latin typeface="Palatino Linotype" panose="02040502050505030304" pitchFamily="18" charset="0"/>
              </a:rPr>
              <a:t>THIS SLIDE HAS BEEN PURPOSELY LEFT BLANK.</a:t>
            </a:r>
          </a:p>
          <a:p>
            <a:pPr algn="ctr"/>
            <a:r>
              <a:rPr lang="en-US" dirty="0">
                <a:solidFill>
                  <a:schemeClr val="tx2">
                    <a:lumMod val="75000"/>
                  </a:schemeClr>
                </a:solidFill>
                <a:latin typeface="Palatino Linotype" panose="02040502050505030304" pitchFamily="18" charset="0"/>
              </a:rPr>
              <a:t>PLEASE DELETE THIS TEXT BOX AND REPLACE</a:t>
            </a:r>
          </a:p>
          <a:p>
            <a:pPr algn="ctr"/>
            <a:r>
              <a:rPr lang="en-US" dirty="0">
                <a:solidFill>
                  <a:schemeClr val="tx2">
                    <a:lumMod val="75000"/>
                  </a:schemeClr>
                </a:solidFill>
                <a:latin typeface="Palatino Linotype" panose="02040502050505030304" pitchFamily="18" charset="0"/>
              </a:rPr>
              <a:t>WITH YOUR OWN COPY, CHARTS OR IMAGERY.</a:t>
            </a:r>
          </a:p>
        </p:txBody>
      </p:sp>
    </p:spTree>
    <p:extLst>
      <p:ext uri="{BB962C8B-B14F-4D97-AF65-F5344CB8AC3E}">
        <p14:creationId xmlns:p14="http://schemas.microsoft.com/office/powerpoint/2010/main" val="11643705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A79DC9-94A6-9744-9F2B-75D133B6763C}"/>
              </a:ext>
            </a:extLst>
          </p:cNvPr>
          <p:cNvSpPr>
            <a:spLocks noGrp="1"/>
          </p:cNvSpPr>
          <p:nvPr>
            <p:ph type="body" sz="quarter" idx="20"/>
          </p:nvPr>
        </p:nvSpPr>
        <p:spPr>
          <a:xfrm>
            <a:off x="190500" y="-1"/>
            <a:ext cx="8809781" cy="257175"/>
          </a:xfrm>
        </p:spPr>
        <p:txBody>
          <a:bodyPr/>
          <a:lstStyle/>
          <a:p>
            <a:r>
              <a:rPr lang="en-US"/>
              <a:t>Type here to enter the presentation section name.</a:t>
            </a:r>
          </a:p>
        </p:txBody>
      </p:sp>
      <p:sp>
        <p:nvSpPr>
          <p:cNvPr id="7" name="Title 5">
            <a:extLst>
              <a:ext uri="{FF2B5EF4-FFF2-40B4-BE49-F238E27FC236}">
                <a16:creationId xmlns:a16="http://schemas.microsoft.com/office/drawing/2014/main" id="{D847D111-63B2-0749-89D9-B6B925038C1E}"/>
              </a:ext>
            </a:extLst>
          </p:cNvPr>
          <p:cNvSpPr txBox="1">
            <a:spLocks/>
          </p:cNvSpPr>
          <p:nvPr/>
        </p:nvSpPr>
        <p:spPr>
          <a:xfrm>
            <a:off x="179388" y="2186027"/>
            <a:ext cx="8801100" cy="78866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bg2">
                    <a:lumMod val="40000"/>
                    <a:lumOff val="60000"/>
                  </a:schemeClr>
                </a:solidFill>
                <a:latin typeface="Palatino Linotype" panose="02040502050505030304" pitchFamily="18" charset="0"/>
              </a:rPr>
              <a:t>THIS SLIDE HAS BEEN PURPOSELY LEFT BLANK.</a:t>
            </a:r>
          </a:p>
          <a:p>
            <a:pPr algn="ctr"/>
            <a:r>
              <a:rPr lang="en-US" dirty="0">
                <a:solidFill>
                  <a:schemeClr val="bg2">
                    <a:lumMod val="40000"/>
                    <a:lumOff val="60000"/>
                  </a:schemeClr>
                </a:solidFill>
                <a:latin typeface="Palatino Linotype" panose="02040502050505030304" pitchFamily="18" charset="0"/>
              </a:rPr>
              <a:t>PLEASE DELETE THIS TEXT BOX AND REPLACE</a:t>
            </a:r>
          </a:p>
          <a:p>
            <a:pPr algn="ctr"/>
            <a:r>
              <a:rPr lang="en-US" dirty="0">
                <a:solidFill>
                  <a:schemeClr val="bg2">
                    <a:lumMod val="40000"/>
                    <a:lumOff val="60000"/>
                  </a:schemeClr>
                </a:solidFill>
                <a:latin typeface="Palatino Linotype" panose="02040502050505030304" pitchFamily="18" charset="0"/>
              </a:rPr>
              <a:t>WITH YOUR OWN COPY, CHARTS OR IMAGERY.</a:t>
            </a:r>
          </a:p>
        </p:txBody>
      </p:sp>
      <p:sp>
        <p:nvSpPr>
          <p:cNvPr id="12" name="Slide Number Placeholder 11">
            <a:extLst>
              <a:ext uri="{FF2B5EF4-FFF2-40B4-BE49-F238E27FC236}">
                <a16:creationId xmlns:a16="http://schemas.microsoft.com/office/drawing/2014/main" id="{26886002-AEFB-334D-BEA3-89845E851E7B}"/>
              </a:ext>
            </a:extLst>
          </p:cNvPr>
          <p:cNvSpPr>
            <a:spLocks noGrp="1"/>
          </p:cNvSpPr>
          <p:nvPr>
            <p:ph type="sldNum" sz="quarter" idx="12"/>
          </p:nvPr>
        </p:nvSpPr>
        <p:spPr/>
        <p:txBody>
          <a:bodyPr/>
          <a:lstStyle/>
          <a:p>
            <a:fld id="{7691CCDB-B024-8747-B233-CAD1CBC7A901}" type="slidenum">
              <a:rPr lang="en-US" smtClean="0"/>
              <a:pPr/>
              <a:t>7</a:t>
            </a:fld>
            <a:endParaRPr lang="en-US"/>
          </a:p>
        </p:txBody>
      </p:sp>
      <p:sp>
        <p:nvSpPr>
          <p:cNvPr id="14" name="Footer Placeholder 13">
            <a:extLst>
              <a:ext uri="{FF2B5EF4-FFF2-40B4-BE49-F238E27FC236}">
                <a16:creationId xmlns:a16="http://schemas.microsoft.com/office/drawing/2014/main" id="{8E574F61-F628-1440-A1AA-6D46EECC5DFD}"/>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3455812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3">
            <a:extLst>
              <a:ext uri="{FF2B5EF4-FFF2-40B4-BE49-F238E27FC236}">
                <a16:creationId xmlns:a16="http://schemas.microsoft.com/office/drawing/2014/main" id="{EC45E019-DB12-0C4D-88DF-F55266591090}"/>
              </a:ext>
            </a:extLst>
          </p:cNvPr>
          <p:cNvSpPr>
            <a:spLocks noGrp="1"/>
          </p:cNvSpPr>
          <p:nvPr>
            <p:ph type="body" sz="quarter" idx="15"/>
          </p:nvPr>
        </p:nvSpPr>
        <p:spPr>
          <a:xfrm>
            <a:off x="4743450" y="2569272"/>
            <a:ext cx="4229100" cy="2317054"/>
          </a:xfrm>
        </p:spPr>
        <p:txBody>
          <a:body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1" name="Picture Placeholder 10">
            <a:extLst>
              <a:ext uri="{FF2B5EF4-FFF2-40B4-BE49-F238E27FC236}">
                <a16:creationId xmlns:a16="http://schemas.microsoft.com/office/drawing/2014/main" id="{EE387DC8-26A0-F74D-8759-FB6DF1431A06}"/>
              </a:ext>
            </a:extLst>
          </p:cNvPr>
          <p:cNvSpPr>
            <a:spLocks noGrp="1"/>
          </p:cNvSpPr>
          <p:nvPr>
            <p:ph type="pic" sz="quarter" idx="21"/>
          </p:nvPr>
        </p:nvSpPr>
        <p:spPr/>
      </p:sp>
      <p:sp>
        <p:nvSpPr>
          <p:cNvPr id="4" name="Title 3">
            <a:extLst>
              <a:ext uri="{FF2B5EF4-FFF2-40B4-BE49-F238E27FC236}">
                <a16:creationId xmlns:a16="http://schemas.microsoft.com/office/drawing/2014/main" id="{3213AFD3-FA67-5D4F-8A73-1FF28491D766}"/>
              </a:ext>
            </a:extLst>
          </p:cNvPr>
          <p:cNvSpPr>
            <a:spLocks noGrp="1"/>
          </p:cNvSpPr>
          <p:nvPr>
            <p:ph type="title"/>
          </p:nvPr>
        </p:nvSpPr>
        <p:spPr>
          <a:xfrm>
            <a:off x="4743451" y="685802"/>
            <a:ext cx="4237781" cy="1875863"/>
          </a:xfrm>
        </p:spPr>
        <p:txBody>
          <a:bodyPr/>
          <a:lstStyle/>
          <a:p>
            <a:r>
              <a:rPr lang="en-US" dirty="0"/>
              <a:t>Type Here to Enter a Multi-line Transition Slide Title</a:t>
            </a:r>
          </a:p>
        </p:txBody>
      </p:sp>
      <p:sp>
        <p:nvSpPr>
          <p:cNvPr id="9" name="TextBox 8">
            <a:extLst>
              <a:ext uri="{FF2B5EF4-FFF2-40B4-BE49-F238E27FC236}">
                <a16:creationId xmlns:a16="http://schemas.microsoft.com/office/drawing/2014/main" id="{AE0D4E04-D59A-BC41-8AB1-F53EE2B5ADAA}"/>
              </a:ext>
            </a:extLst>
          </p:cNvPr>
          <p:cNvSpPr txBox="1"/>
          <p:nvPr/>
        </p:nvSpPr>
        <p:spPr>
          <a:xfrm>
            <a:off x="4094630" y="-191621"/>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0" name="TextBox 9">
            <a:extLst>
              <a:ext uri="{FF2B5EF4-FFF2-40B4-BE49-F238E27FC236}">
                <a16:creationId xmlns:a16="http://schemas.microsoft.com/office/drawing/2014/main" id="{CC075562-ACED-D74F-8E5C-99E59CA92459}"/>
              </a:ext>
            </a:extLst>
          </p:cNvPr>
          <p:cNvSpPr txBox="1"/>
          <p:nvPr/>
        </p:nvSpPr>
        <p:spPr>
          <a:xfrm>
            <a:off x="3903009" y="-181535"/>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5" name="Slide Number Placeholder 14">
            <a:extLst>
              <a:ext uri="{FF2B5EF4-FFF2-40B4-BE49-F238E27FC236}">
                <a16:creationId xmlns:a16="http://schemas.microsoft.com/office/drawing/2014/main" id="{B415E453-40F6-3345-8132-D57F114EE280}"/>
              </a:ext>
            </a:extLst>
          </p:cNvPr>
          <p:cNvSpPr>
            <a:spLocks noGrp="1"/>
          </p:cNvSpPr>
          <p:nvPr>
            <p:ph type="sldNum" sz="quarter" idx="12"/>
          </p:nvPr>
        </p:nvSpPr>
        <p:spPr/>
        <p:txBody>
          <a:bodyPr/>
          <a:lstStyle/>
          <a:p>
            <a:fld id="{7691CCDB-B024-8747-B233-CAD1CBC7A901}" type="slidenum">
              <a:rPr lang="en-US" smtClean="0"/>
              <a:pPr/>
              <a:t>8</a:t>
            </a:fld>
            <a:endParaRPr lang="en-US"/>
          </a:p>
        </p:txBody>
      </p:sp>
      <p:sp>
        <p:nvSpPr>
          <p:cNvPr id="17" name="Footer Placeholder 16">
            <a:extLst>
              <a:ext uri="{FF2B5EF4-FFF2-40B4-BE49-F238E27FC236}">
                <a16:creationId xmlns:a16="http://schemas.microsoft.com/office/drawing/2014/main" id="{2D8590F2-1954-4341-9B0B-99C8B55B8630}"/>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35266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CB2A8287-A05F-4A44-A328-855C3E9B1B79}"/>
              </a:ext>
            </a:extLst>
          </p:cNvPr>
          <p:cNvSpPr>
            <a:spLocks noGrp="1"/>
          </p:cNvSpPr>
          <p:nvPr>
            <p:ph type="body" sz="quarter" idx="15"/>
          </p:nvPr>
        </p:nvSpPr>
        <p:spPr>
          <a:xfrm>
            <a:off x="4743450" y="2569272"/>
            <a:ext cx="4229100" cy="2317054"/>
          </a:xfrm>
        </p:spPr>
        <p:txBody>
          <a:body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1" name="Picture Placeholder 10">
            <a:extLst>
              <a:ext uri="{FF2B5EF4-FFF2-40B4-BE49-F238E27FC236}">
                <a16:creationId xmlns:a16="http://schemas.microsoft.com/office/drawing/2014/main" id="{6FCFAF01-023C-CD41-B994-B505307647F1}"/>
              </a:ext>
            </a:extLst>
          </p:cNvPr>
          <p:cNvSpPr>
            <a:spLocks noGrp="1"/>
          </p:cNvSpPr>
          <p:nvPr>
            <p:ph type="pic" sz="quarter" idx="21"/>
          </p:nvPr>
        </p:nvSpPr>
        <p:spPr/>
      </p:sp>
      <p:sp>
        <p:nvSpPr>
          <p:cNvPr id="4" name="Title 3">
            <a:extLst>
              <a:ext uri="{FF2B5EF4-FFF2-40B4-BE49-F238E27FC236}">
                <a16:creationId xmlns:a16="http://schemas.microsoft.com/office/drawing/2014/main" id="{3213AFD3-FA67-5D4F-8A73-1FF28491D766}"/>
              </a:ext>
            </a:extLst>
          </p:cNvPr>
          <p:cNvSpPr>
            <a:spLocks noGrp="1"/>
          </p:cNvSpPr>
          <p:nvPr>
            <p:ph type="title"/>
          </p:nvPr>
        </p:nvSpPr>
        <p:spPr>
          <a:xfrm>
            <a:off x="4743451" y="685802"/>
            <a:ext cx="4237781" cy="1875863"/>
          </a:xfrm>
        </p:spPr>
        <p:txBody>
          <a:bodyPr/>
          <a:lstStyle/>
          <a:p>
            <a:r>
              <a:rPr lang="en-US"/>
              <a:t>Type Here to Enter a Multi-line Transition Slide Title</a:t>
            </a:r>
          </a:p>
        </p:txBody>
      </p:sp>
      <p:sp>
        <p:nvSpPr>
          <p:cNvPr id="9" name="TextBox 8">
            <a:extLst>
              <a:ext uri="{FF2B5EF4-FFF2-40B4-BE49-F238E27FC236}">
                <a16:creationId xmlns:a16="http://schemas.microsoft.com/office/drawing/2014/main" id="{AE0D4E04-D59A-BC41-8AB1-F53EE2B5ADAA}"/>
              </a:ext>
            </a:extLst>
          </p:cNvPr>
          <p:cNvSpPr txBox="1"/>
          <p:nvPr/>
        </p:nvSpPr>
        <p:spPr>
          <a:xfrm>
            <a:off x="4094630" y="-191621"/>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0" name="TextBox 9">
            <a:extLst>
              <a:ext uri="{FF2B5EF4-FFF2-40B4-BE49-F238E27FC236}">
                <a16:creationId xmlns:a16="http://schemas.microsoft.com/office/drawing/2014/main" id="{CC075562-ACED-D74F-8E5C-99E59CA92459}"/>
              </a:ext>
            </a:extLst>
          </p:cNvPr>
          <p:cNvSpPr txBox="1"/>
          <p:nvPr/>
        </p:nvSpPr>
        <p:spPr>
          <a:xfrm>
            <a:off x="3903009" y="-181535"/>
            <a:ext cx="0" cy="0"/>
          </a:xfrm>
          <a:prstGeom prst="rect">
            <a:avLst/>
          </a:prstGeom>
          <a:noFill/>
          <a:ln>
            <a:noFill/>
          </a:ln>
        </p:spPr>
        <p:txBody>
          <a:bodyPr vert="horz" wrap="none" lIns="68580" tIns="34290" rIns="68580" bIns="34290" rtlCol="0" anchor="ctr">
            <a:noAutofit/>
          </a:bodyPr>
          <a:lstStyle/>
          <a:p>
            <a:pPr algn="l"/>
            <a:endParaRPr lang="en-US" sz="1013" dirty="0">
              <a:solidFill>
                <a:schemeClr val="bg1"/>
              </a:solidFill>
              <a:latin typeface="Palatino Linotype" panose="02040502050505030304" pitchFamily="18" charset="0"/>
            </a:endParaRPr>
          </a:p>
        </p:txBody>
      </p:sp>
      <p:sp>
        <p:nvSpPr>
          <p:cNvPr id="15" name="Slide Number Placeholder 14">
            <a:extLst>
              <a:ext uri="{FF2B5EF4-FFF2-40B4-BE49-F238E27FC236}">
                <a16:creationId xmlns:a16="http://schemas.microsoft.com/office/drawing/2014/main" id="{80D531BD-4337-1E4F-A45F-CC60C304910E}"/>
              </a:ext>
            </a:extLst>
          </p:cNvPr>
          <p:cNvSpPr>
            <a:spLocks noGrp="1"/>
          </p:cNvSpPr>
          <p:nvPr>
            <p:ph type="sldNum" sz="quarter" idx="12"/>
          </p:nvPr>
        </p:nvSpPr>
        <p:spPr/>
        <p:txBody>
          <a:bodyPr/>
          <a:lstStyle/>
          <a:p>
            <a:fld id="{7691CCDB-B024-8747-B233-CAD1CBC7A901}" type="slidenum">
              <a:rPr lang="en-US" smtClean="0"/>
              <a:pPr/>
              <a:t>9</a:t>
            </a:fld>
            <a:endParaRPr lang="en-US"/>
          </a:p>
        </p:txBody>
      </p:sp>
      <p:sp>
        <p:nvSpPr>
          <p:cNvPr id="17" name="Footer Placeholder 16">
            <a:extLst>
              <a:ext uri="{FF2B5EF4-FFF2-40B4-BE49-F238E27FC236}">
                <a16:creationId xmlns:a16="http://schemas.microsoft.com/office/drawing/2014/main" id="{89D409A7-3C14-B648-949D-9D48E77B43C4}"/>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spTree>
    <p:extLst>
      <p:ext uri="{BB962C8B-B14F-4D97-AF65-F5344CB8AC3E}">
        <p14:creationId xmlns:p14="http://schemas.microsoft.com/office/powerpoint/2010/main" val="2108881155"/>
      </p:ext>
    </p:extLst>
  </p:cSld>
  <p:clrMapOvr>
    <a:masterClrMapping/>
  </p:clrMapOvr>
  <p:transition>
    <p:fade/>
  </p:transition>
</p:sld>
</file>

<file path=ppt/theme/theme1.xml><?xml version="1.0" encoding="utf-8"?>
<a:theme xmlns:a="http://schemas.openxmlformats.org/drawingml/2006/main" name="GS Green Theme">
  <a:themeElements>
    <a:clrScheme name="GS Green Theme Color">
      <a:dk1>
        <a:srgbClr val="000000"/>
      </a:dk1>
      <a:lt1>
        <a:srgbClr val="FEFFFF"/>
      </a:lt1>
      <a:dk2>
        <a:srgbClr val="D9D9D9"/>
      </a:dk2>
      <a:lt2>
        <a:srgbClr val="A8A8A8"/>
      </a:lt2>
      <a:accent1>
        <a:srgbClr val="D5F267"/>
      </a:accent1>
      <a:accent2>
        <a:srgbClr val="00B351"/>
      </a:accent2>
      <a:accent3>
        <a:srgbClr val="005640"/>
      </a:accent3>
      <a:accent4>
        <a:srgbClr val="FFFFFF"/>
      </a:accent4>
      <a:accent5>
        <a:srgbClr val="FFFFFF"/>
      </a:accent5>
      <a:accent6>
        <a:srgbClr val="FFFFFF"/>
      </a:accent6>
      <a:hlink>
        <a:srgbClr val="0072FF"/>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sConnect Document" ma:contentTypeID="0x01010070C43DAE53F2384CA62DA8215B356801000E75A0462AE9A246BAC8223256945D0D" ma:contentTypeVersion="40" ma:contentTypeDescription="" ma:contentTypeScope="" ma:versionID="f6c52168bc9ae25421a043be715cdf57">
  <xsd:schema xmlns:xsd="http://www.w3.org/2001/XMLSchema" xmlns:xs="http://www.w3.org/2001/XMLSchema" xmlns:p="http://schemas.microsoft.com/office/2006/metadata/properties" xmlns:ns2="d47bf323-ee9a-42bd-9545-55770b82aeca" xmlns:ns3="50374967-cedf-49ed-ae7f-f7782202b6fd" targetNamespace="http://schemas.microsoft.com/office/2006/metadata/properties" ma:root="true" ma:fieldsID="9fc1f15f9fdd1c0361c4c64bd350adae" ns2:_="" ns3:_="">
    <xsd:import namespace="d47bf323-ee9a-42bd-9545-55770b82aeca"/>
    <xsd:import namespace="50374967-cedf-49ed-ae7f-f7782202b6fd"/>
    <xsd:element name="properties">
      <xsd:complexType>
        <xsd:sequence>
          <xsd:element name="documentManagement">
            <xsd:complexType>
              <xsd:all>
                <xsd:element ref="ns2:k47113d2ff334dfda1e5724c5434b50e" minOccurs="0"/>
                <xsd:element ref="ns2:TaxCatchAll" minOccurs="0"/>
                <xsd:element ref="ns2:TaxCatchAllLabel" minOccurs="0"/>
                <xsd:element ref="ns2:k11db424604f42f1baf2b02750a711c2" minOccurs="0"/>
                <xsd:element ref="ns2:d2ac80d53c2d44c48d2ca5b0e79eeb28" minOccurs="0"/>
                <xsd:element ref="ns2:d95e833535f3438a9de1790df64c99bc" minOccurs="0"/>
                <xsd:element ref="ns2:ExpirationDate" minOccurs="0"/>
                <xsd:element ref="ns2:k4dacf5aa33a4ba2a70f4787df700f9f" minOccurs="0"/>
                <xsd:element ref="ns2:jdac5d86270e4a89ae0d760b4b54e4c8" minOccurs="0"/>
                <xsd:element ref="ns2:lc877bf343954cbcbdd2a4d8036234e6"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How_x0020_to_x0020_use" minOccurs="0"/>
                <xsd:element ref="ns3:MediaServiceMetadata" minOccurs="0"/>
                <xsd:element ref="ns3:MediaServiceFastMetadata"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bf323-ee9a-42bd-9545-55770b82aeca" elementFormDefault="qualified">
    <xsd:import namespace="http://schemas.microsoft.com/office/2006/documentManagement/types"/>
    <xsd:import namespace="http://schemas.microsoft.com/office/infopath/2007/PartnerControls"/>
    <xsd:element name="k47113d2ff334dfda1e5724c5434b50e" ma:index="8" nillable="true" ma:taxonomy="true" ma:internalName="k47113d2ff334dfda1e5724c5434b50e" ma:taxonomyFieldName="Council" ma:displayName="Council" ma:default="" ma:fieldId="{447113d2-ff33-4dfd-a1e5-724c5434b50e}" ma:sspId="c3e6e850-a3d6-443d-bb2b-63dce7c8e1b3" ma:termSetId="2cf8babb-881d-427b-be16-41a1d10e753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44aae99-2d0c-45ab-96fe-90cd070eb1b7}" ma:internalName="TaxCatchAll" ma:showField="CatchAllData"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44aae99-2d0c-45ab-96fe-90cd070eb1b7}" ma:internalName="TaxCatchAllLabel" ma:readOnly="true" ma:showField="CatchAllDataLabel"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k11db424604f42f1baf2b02750a711c2" ma:index="12" nillable="true" ma:taxonomy="true" ma:internalName="k11db424604f42f1baf2b02750a711c2" ma:taxonomyFieldName="Fiscal_x0020_Year" ma:displayName="Fiscal Year" ma:readOnly="false" ma:default="" ma:fieldId="{411db424-604f-42f1-baf2-b02750a711c2}"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d2ac80d53c2d44c48d2ca5b0e79eeb28" ma:index="14" ma:taxonomy="true" ma:internalName="d2ac80d53c2d44c48d2ca5b0e79eeb28" ma:taxonomyFieldName="Topic" ma:displayName="Topic" ma:readOnly="false" ma:default="" ma:fieldId="{d2ac80d5-3c2d-44c4-8d2c-a5b0e79eeb28}" ma:taxonomyMulti="true" ma:sspId="c3e6e850-a3d6-443d-bb2b-63dce7c8e1b3" ma:termSetId="3136d3f1-5e31-4290-b68c-9f20a984d794" ma:anchorId="00000000-0000-0000-0000-000000000000" ma:open="false" ma:isKeyword="false">
      <xsd:complexType>
        <xsd:sequence>
          <xsd:element ref="pc:Terms" minOccurs="0" maxOccurs="1"/>
        </xsd:sequence>
      </xsd:complexType>
    </xsd:element>
    <xsd:element name="d95e833535f3438a9de1790df64c99bc" ma:index="16" ma:taxonomy="true" ma:internalName="d95e833535f3438a9de1790df64c99bc" ma:taxonomyFieldName="Year" ma:displayName="Year" ma:default="160;#2020|34988d27-d44c-4e36-a388-01c80be96d50" ma:fieldId="{d95e8335-35f3-438a-9de1-790df64c99bc}"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ExpirationDate" ma:index="18" nillable="true" ma:displayName="ExpirationDate" ma:format="DateOnly" ma:internalName="ExpirationDate" ma:readOnly="false">
      <xsd:simpleType>
        <xsd:restriction base="dms:DateTime"/>
      </xsd:simpleType>
    </xsd:element>
    <xsd:element name="k4dacf5aa33a4ba2a70f4787df700f9f" ma:index="19" nillable="true" ma:taxonomy="true" ma:internalName="k4dacf5aa33a4ba2a70f4787df700f9f" ma:taxonomyFieldName="Program_x0020_Levels" ma:displayName="Program Levels" ma:default="" ma:fieldId="{44dacf5a-a33a-4ba2-a70f-4787df700f9f}" ma:sspId="c3e6e850-a3d6-443d-bb2b-63dce7c8e1b3" ma:termSetId="688e015f-d5bf-4078-bd40-5b5952583daf" ma:anchorId="00000000-0000-0000-0000-000000000000" ma:open="false" ma:isKeyword="false">
      <xsd:complexType>
        <xsd:sequence>
          <xsd:element ref="pc:Terms" minOccurs="0" maxOccurs="1"/>
        </xsd:sequence>
      </xsd:complexType>
    </xsd:element>
    <xsd:element name="jdac5d86270e4a89ae0d760b4b54e4c8" ma:index="21" nillable="true" ma:taxonomy="true" ma:internalName="jdac5d86270e4a89ae0d760b4b54e4c8" ma:taxonomyFieldName="Lang" ma:displayName="Lang" ma:default="3;#English|306990a2-1c68-4be3-8e3e-fdd9af238ad9" ma:fieldId="{3dac5d86-270e-4a89-ae0d-760b4b54e4c8}" ma:sspId="c3e6e850-a3d6-443d-bb2b-63dce7c8e1b3" ma:termSetId="cc15c043-fa59-44bf-9a5e-bc6afeff5b8f" ma:anchorId="00000000-0000-0000-0000-000000000000" ma:open="false" ma:isKeyword="false">
      <xsd:complexType>
        <xsd:sequence>
          <xsd:element ref="pc:Terms" minOccurs="0" maxOccurs="1"/>
        </xsd:sequence>
      </xsd:complexType>
    </xsd:element>
    <xsd:element name="lc877bf343954cbcbdd2a4d8036234e6" ma:index="23" nillable="true" ma:taxonomy="true" ma:internalName="lc877bf343954cbcbdd2a4d8036234e6" ma:taxonomyFieldName="Audience" ma:displayName="Audience" ma:default="" ma:fieldId="{5c877bf3-4395-4cbc-bdd2-a4d8036234e6}" ma:taxonomyMulti="true" ma:sspId="c3e6e850-a3d6-443d-bb2b-63dce7c8e1b3" ma:termSetId="dde8e194-f749-4df7-a50f-57502500da3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74967-cedf-49ed-ae7f-f7782202b6fd" elementFormDefault="qualified">
    <xsd:import namespace="http://schemas.microsoft.com/office/2006/documentManagement/types"/>
    <xsd:import namespace="http://schemas.microsoft.com/office/infopath/2007/PartnerControls"/>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How_x0020_to_x0020_use" ma:index="30" nillable="true" ma:displayName="How to use" ma:internalName="How_x0020_to_x0020_use">
      <xsd:simpleType>
        <xsd:restriction base="dms:Note">
          <xsd:maxLength value="255"/>
        </xsd:restrictio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LengthInSeconds" ma:index="3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2ac80d53c2d44c48d2ca5b0e79eeb28 xmlns="d47bf323-ee9a-42bd-9545-55770b82aeca">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585a1e8d-0482-4e50-81dd-607e4081a084</TermId>
        </TermInfo>
      </Terms>
    </d2ac80d53c2d44c48d2ca5b0e79eeb28>
    <k4dacf5aa33a4ba2a70f4787df700f9f xmlns="d47bf323-ee9a-42bd-9545-55770b82aeca">
      <Terms xmlns="http://schemas.microsoft.com/office/infopath/2007/PartnerControls"/>
    </k4dacf5aa33a4ba2a70f4787df700f9f>
    <k47113d2ff334dfda1e5724c5434b50e xmlns="d47bf323-ee9a-42bd-9545-55770b82aeca">
      <Terms xmlns="http://schemas.microsoft.com/office/infopath/2007/PartnerControls"/>
    </k47113d2ff334dfda1e5724c5434b50e>
    <d95e833535f3438a9de1790df64c99bc xmlns="d47bf323-ee9a-42bd-9545-55770b82aeca">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34988d27-d44c-4e36-a388-01c80be96d50</TermId>
        </TermInfo>
      </Terms>
    </d95e833535f3438a9de1790df64c99bc>
    <lc877bf343954cbcbdd2a4d8036234e6 xmlns="d47bf323-ee9a-42bd-9545-55770b82aeca">
      <Terms xmlns="http://schemas.microsoft.com/office/infopath/2007/PartnerControls"/>
    </lc877bf343954cbcbdd2a4d8036234e6>
    <ExpirationDate xmlns="d47bf323-ee9a-42bd-9545-55770b82aeca">2023-06-02T00:00:00Z</ExpirationDate>
    <TaxCatchAll xmlns="d47bf323-ee9a-42bd-9545-55770b82aeca">
      <Value>160</Value>
      <Value>3</Value>
      <Value>2</Value>
    </TaxCatchAll>
    <jdac5d86270e4a89ae0d760b4b54e4c8 xmlns="d47bf323-ee9a-42bd-9545-55770b82aec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306990a2-1c68-4be3-8e3e-fdd9af238ad9</TermId>
        </TermInfo>
      </Terms>
    </jdac5d86270e4a89ae0d760b4b54e4c8>
    <k11db424604f42f1baf2b02750a711c2 xmlns="d47bf323-ee9a-42bd-9545-55770b82aeca">
      <Terms xmlns="http://schemas.microsoft.com/office/infopath/2007/PartnerControls"/>
    </k11db424604f42f1baf2b02750a711c2>
    <How_x0020_to_x0020_use xmlns="50374967-cedf-49ed-ae7f-f7782202b6fd" xsi:nil="true"/>
  </documentManagement>
</p:properties>
</file>

<file path=customXml/item3.xml><?xml version="1.0" encoding="utf-8"?>
<?mso-contentType ?>
<SharedContentType xmlns="Microsoft.SharePoint.Taxonomy.ContentTypeSync" SourceId="c3e6e850-a3d6-443d-bb2b-63dce7c8e1b3" ContentTypeId="0x01010070C43DAE53F2384CA62DA8215B3568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2B304-B71A-442A-AD65-EE0F58ACA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bf323-ee9a-42bd-9545-55770b82aeca"/>
    <ds:schemaRef ds:uri="50374967-cedf-49ed-ae7f-f7782202b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D2EB83-FC8D-4E9E-856A-F554F913587B}">
  <ds:schemaRefs>
    <ds:schemaRef ds:uri="http://purl.org/dc/elements/1.1/"/>
    <ds:schemaRef ds:uri="http://schemas.microsoft.com/office/2006/documentManagement/types"/>
    <ds:schemaRef ds:uri="http://schemas.openxmlformats.org/package/2006/metadata/core-properties"/>
    <ds:schemaRef ds:uri="http://purl.org/dc/terms/"/>
    <ds:schemaRef ds:uri="http://purl.org/dc/dcmitype/"/>
    <ds:schemaRef ds:uri="http://schemas.microsoft.com/office/2006/metadata/properties"/>
    <ds:schemaRef ds:uri="88c40948-86f7-40d3-a0e8-30acca0de0ea"/>
    <ds:schemaRef ds:uri="http://schemas.microsoft.com/office/infopath/2007/PartnerControls"/>
    <ds:schemaRef ds:uri="315cf3d8-6def-444f-87a8-40af8e03f992"/>
    <ds:schemaRef ds:uri="http://www.w3.org/XML/1998/namespace"/>
    <ds:schemaRef ds:uri="d47bf323-ee9a-42bd-9545-55770b82aeca"/>
    <ds:schemaRef ds:uri="50374967-cedf-49ed-ae7f-f7782202b6fd"/>
  </ds:schemaRefs>
</ds:datastoreItem>
</file>

<file path=customXml/itemProps3.xml><?xml version="1.0" encoding="utf-8"?>
<ds:datastoreItem xmlns:ds="http://schemas.openxmlformats.org/officeDocument/2006/customXml" ds:itemID="{E5179895-502B-48F0-B6F2-583AD8A4B196}">
  <ds:schemaRefs>
    <ds:schemaRef ds:uri="Microsoft.SharePoint.Taxonomy.ContentTypeSync"/>
  </ds:schemaRefs>
</ds:datastoreItem>
</file>

<file path=customXml/itemProps4.xml><?xml version="1.0" encoding="utf-8"?>
<ds:datastoreItem xmlns:ds="http://schemas.openxmlformats.org/officeDocument/2006/customXml" ds:itemID="{B0241A00-254C-49F6-B15D-F06AE6794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139161</TotalTime>
  <Words>1968</Words>
  <Application>Microsoft Office PowerPoint</Application>
  <PresentationFormat>On-screen Show (16:9)</PresentationFormat>
  <Paragraphs>174</Paragraphs>
  <Slides>35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Palatino Linotype</vt:lpstr>
      <vt:lpstr>Arial</vt:lpstr>
      <vt:lpstr>GS Green Theme</vt:lpstr>
      <vt:lpstr>Type Here to Enter a Multi-line Presentation Title</vt:lpstr>
      <vt:lpstr>Type Here to Enter a Multi-line Presentation Title</vt:lpstr>
      <vt:lpstr>PowerPoint Presentation</vt:lpstr>
      <vt:lpstr>PowerPoint Presentation</vt:lpstr>
      <vt:lpstr>PowerPoint Presentation</vt:lpstr>
      <vt:lpstr>PowerPoint Presentation</vt:lpstr>
      <vt:lpstr>PowerPoint Presentation</vt:lpstr>
      <vt:lpstr>Type Here to Enter a Multi-line Transition Slide Title</vt:lpstr>
      <vt:lpstr>Type Here to Enter a Multi-line Transition Slide Title</vt:lpstr>
      <vt:lpstr>Type Here to Enter a Multi-line Transition Slide Title</vt:lpstr>
      <vt:lpstr>Type Here to Enter a Multi-line Transition Slide Title</vt:lpstr>
      <vt:lpstr>Type Here to Enter a Multi-line Transition Slide Title</vt:lpstr>
      <vt:lpstr>Type Here to Enter a  Multi-line Transition Title</vt:lpstr>
      <vt:lpstr>Type Here to Enter a  Multi-line Transition Title</vt:lpstr>
      <vt:lpstr>Type Here to Enter a  Multi-line Transition Title</vt:lpstr>
      <vt:lpstr>Type Here to Enter a  Multi-line Transition Title</vt:lpstr>
      <vt:lpstr>Type Here to Enter a  Multi-line Transition Title</vt:lpstr>
      <vt:lpstr>Type Here to Enter a  Multi-line Transition Title</vt:lpstr>
      <vt:lpstr>Type Here to Enter a Two-Line Slide Header. Sed Ut Perspiciatis Unde Omnis Iste Natus Error Sit Voluptatem Accusantium.</vt:lpstr>
      <vt:lpstr>Type Here to Enter a Two-Line Slide Header. Sed Ut Perspiciatis Unde Omnis Iste Natus Error Sit Voluptatem Accusantium.</vt:lpstr>
      <vt:lpstr>Type Here to Enter a Single Line Slide Header.</vt:lpstr>
      <vt:lpstr>Type Here to Enter a Multi-line Main Statement or Paragraph. Sed Ut Perspiciatis Unde Omnis Iste Natus Error Sit Voluptatem Accusantium.</vt:lpstr>
      <vt:lpstr>Type Here to Enter a Multi-line Main Statement or Paragraph. Sed Ut Perspiciatis Unde Omnis Iste Natus Error Sit Voluptatem Accusantium.</vt:lpstr>
      <vt:lpstr>Type Here to Enter a Multi-line Main Statement or Paragraph. Sed Ut Perspiciatis Unde Omnis Iste Natus Error Sit Voluptatem Accusantium.</vt:lpstr>
      <vt:lpstr>Type Here to Enter a Multi-line Main Statement or Paragraph. Sed Ut Perspiciatis Unde Omnis Iste Natus Error Sit Voluptatem Accusantium.</vt:lpstr>
      <vt:lpstr>Type Here to Enter a Multi-line Main Statement or Paragraph. Sed Ut Perspiciatis Unde Omnis Iste Natus Error Sit Voluptatem Accusantium.</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Type here to enter text. Sed ut perspiciatis unde omnis iste natus  error sit voluptatem accusantium doloremque.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Wil</dc:creator>
  <cp:lastModifiedBy>Joanne Pastalaniec</cp:lastModifiedBy>
  <cp:revision>787</cp:revision>
  <cp:lastPrinted>2021-05-06T14:44:51Z</cp:lastPrinted>
  <dcterms:created xsi:type="dcterms:W3CDTF">2021-02-01T16:09:57Z</dcterms:created>
  <dcterms:modified xsi:type="dcterms:W3CDTF">2021-08-20T14:05:51Z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0x01010070C43DAE53F2384CA62DA8215B356801000E75A0462AE9A246BAC8223256945D0D</vt:lpwstr>
  </property>
  <property fmtid="{D5CDD505-2E9C-101B-9397-08002B2CF9AE}" pid="3" name="_dlc_DocIdItemGuid">
    <vt:lpwstr>8eb76da2-c0eb-4d36-9bc2-acce7f7b8385</vt:lpwstr>
  </property>
  <property fmtid="{D5CDD505-2E9C-101B-9397-08002B2CF9AE}" pid="4" name="Lang">
    <vt:lpwstr>3;#English|306990a2-1c68-4be3-8e3e-fdd9af238ad9</vt:lpwstr>
  </property>
  <property fmtid="{D5CDD505-2E9C-101B-9397-08002B2CF9AE}" pid="5" name="Fiscal_x0020_Year">
    <vt:lpwstr/>
  </property>
  <property fmtid="{D5CDD505-2E9C-101B-9397-08002B2CF9AE}" pid="6" name="Topic">
    <vt:lpwstr>2;#Marketing|585a1e8d-0482-4e50-81dd-607e4081a084</vt:lpwstr>
  </property>
  <property fmtid="{D5CDD505-2E9C-101B-9397-08002B2CF9AE}" pid="7" name="Year">
    <vt:lpwstr>160;#2020|34988d27-d44c-4e36-a388-01c80be96d50</vt:lpwstr>
  </property>
  <property fmtid="{D5CDD505-2E9C-101B-9397-08002B2CF9AE}" pid="8" name="News_x0020_Timeliness">
    <vt:lpwstr/>
  </property>
  <property fmtid="{D5CDD505-2E9C-101B-9397-08002B2CF9AE}" pid="9" name="Audience">
    <vt:lpwstr/>
  </property>
  <property fmtid="{D5CDD505-2E9C-101B-9397-08002B2CF9AE}" pid="10" name="Council">
    <vt:lpwstr/>
  </property>
  <property fmtid="{D5CDD505-2E9C-101B-9397-08002B2CF9AE}" pid="11" name="l8195ee9cc5448fd804c18b615eb5250">
    <vt:lpwstr/>
  </property>
  <property fmtid="{D5CDD505-2E9C-101B-9397-08002B2CF9AE}" pid="12" name="Program_x0020_Levels">
    <vt:lpwstr/>
  </property>
</Properties>
</file>